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4"/>
  </p:sldMasterIdLst>
  <p:notesMasterIdLst>
    <p:notesMasterId r:id="rId14"/>
  </p:notesMasterIdLst>
  <p:sldIdLst>
    <p:sldId id="256" r:id="rId5"/>
    <p:sldId id="257" r:id="rId6"/>
    <p:sldId id="258" r:id="rId7"/>
    <p:sldId id="259" r:id="rId8"/>
    <p:sldId id="260" r:id="rId9"/>
    <p:sldId id="261" r:id="rId10"/>
    <p:sldId id="262" r:id="rId11"/>
    <p:sldId id="263" r:id="rId12"/>
    <p:sldId id="264" r:id="rId1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384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898" y="3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lstStyle>
            <a:lvl1pPr marR="0" lvl="0"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lstStyle>
            <a:lvl1pPr marR="0" lvl="0" algn="r"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lstStyle>
            <a:lvl1pPr marR="0" lvl="0"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pPr marL="0" marR="0" lvl="0" indent="0" algn="r" rtl="0">
                <a:lnSpc>
                  <a:spcPct val="100000"/>
                </a:lnSpc>
                <a:spcBef>
                  <a:spcPts val="0"/>
                </a:spcBef>
                <a:spcAft>
                  <a:spcPts val="0"/>
                </a:spcAft>
                <a:buClr>
                  <a:srgbClr val="000000"/>
                </a:buClr>
                <a:buSzPts val="1200"/>
                <a:buFont typeface="Calibri"/>
                <a:buNone/>
              </a:pPr>
              <a:t>‹#›</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86" name="Google Shape;86;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b="0" i="0" u="none" strike="noStrike" cap="none"/>
          </a:p>
        </p:txBody>
      </p:sp>
      <p:sp>
        <p:nvSpPr>
          <p:cNvPr id="87" name="Google Shape;87;p1:notes"/>
          <p:cNvSpPr txBox="1"/>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800"/>
              <a:buFont typeface="Calibri"/>
              <a:buNone/>
            </a:pPr>
            <a:fld id="{00000000-1234-1234-1234-123412341234}" type="slidenum">
              <a:rPr lang="en-US" sz="1800" b="0" i="0" u="none" strike="noStrike" cap="none">
                <a:solidFill>
                  <a:srgbClr val="000000"/>
                </a:solidFill>
                <a:latin typeface="Calibri"/>
                <a:ea typeface="Calibri"/>
                <a:cs typeface="Calibri"/>
                <a:sym typeface="Calibri"/>
              </a:rPr>
              <a:pPr marL="0" marR="0" lvl="0" indent="0" algn="r" rtl="0">
                <a:lnSpc>
                  <a:spcPct val="100000"/>
                </a:lnSpc>
                <a:spcBef>
                  <a:spcPts val="0"/>
                </a:spcBef>
                <a:spcAft>
                  <a:spcPts val="0"/>
                </a:spcAft>
                <a:buClr>
                  <a:srgbClr val="000000"/>
                </a:buClr>
                <a:buSzPts val="1800"/>
                <a:buFont typeface="Calibri"/>
                <a:buNone/>
              </a:pPr>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92" name="Google Shape;92;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b="0" i="0" u="none" strike="noStrike" cap="none"/>
          </a:p>
        </p:txBody>
      </p:sp>
      <p:sp>
        <p:nvSpPr>
          <p:cNvPr id="93" name="Google Shape;93;p2:notes"/>
          <p:cNvSpPr txBox="1"/>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800"/>
              <a:buFont typeface="Calibri"/>
              <a:buNone/>
            </a:pPr>
            <a:fld id="{00000000-1234-1234-1234-123412341234}" type="slidenum">
              <a:rPr lang="en-US" sz="1800" b="0" i="0" u="none" strike="noStrike" cap="none">
                <a:solidFill>
                  <a:srgbClr val="000000"/>
                </a:solidFill>
                <a:latin typeface="Calibri"/>
                <a:ea typeface="Calibri"/>
                <a:cs typeface="Calibri"/>
                <a:sym typeface="Calibri"/>
              </a:rPr>
              <a:pPr marL="0" marR="0" lvl="0" indent="0" algn="r" rtl="0">
                <a:lnSpc>
                  <a:spcPct val="100000"/>
                </a:lnSpc>
                <a:spcBef>
                  <a:spcPts val="0"/>
                </a:spcBef>
                <a:spcAft>
                  <a:spcPts val="0"/>
                </a:spcAft>
                <a:buClr>
                  <a:srgbClr val="000000"/>
                </a:buClr>
                <a:buSzPts val="1800"/>
                <a:buFont typeface="Calibri"/>
                <a:buNone/>
              </a:pPr>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107" name="Google Shape;107;p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b="0" i="0" u="none" strike="noStrike" cap="none"/>
          </a:p>
        </p:txBody>
      </p:sp>
      <p:sp>
        <p:nvSpPr>
          <p:cNvPr id="108" name="Google Shape;108;p5:notes"/>
          <p:cNvSpPr txBox="1"/>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800"/>
              <a:buFont typeface="Calibri"/>
              <a:buNone/>
            </a:pPr>
            <a:fld id="{00000000-1234-1234-1234-123412341234}" type="slidenum">
              <a:rPr lang="en-US" sz="1800" b="0" i="0" u="none">
                <a:solidFill>
                  <a:srgbClr val="000000"/>
                </a:solidFill>
                <a:latin typeface="Calibri"/>
                <a:ea typeface="Calibri"/>
                <a:cs typeface="Calibri"/>
                <a:sym typeface="Calibri"/>
              </a:rPr>
              <a:pPr marL="0" marR="0" lvl="0" indent="0" algn="r" rtl="0">
                <a:lnSpc>
                  <a:spcPct val="100000"/>
                </a:lnSpc>
                <a:spcBef>
                  <a:spcPts val="0"/>
                </a:spcBef>
                <a:spcAft>
                  <a:spcPts val="0"/>
                </a:spcAft>
                <a:buClr>
                  <a:srgbClr val="000000"/>
                </a:buClr>
                <a:buSzPts val="1800"/>
                <a:buFont typeface="Calibri"/>
                <a:buNone/>
              </a:pPr>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115" name="Google Shape;115;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b="0" i="0" u="none" strike="noStrike" cap="none"/>
          </a:p>
        </p:txBody>
      </p:sp>
      <p:sp>
        <p:nvSpPr>
          <p:cNvPr id="116" name="Google Shape;116;p4:notes"/>
          <p:cNvSpPr txBox="1"/>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800"/>
              <a:buFont typeface="Calibri"/>
              <a:buNone/>
            </a:pPr>
            <a:fld id="{00000000-1234-1234-1234-123412341234}" type="slidenum">
              <a:rPr lang="en-US" sz="1800" b="0" i="0" u="none" strike="noStrike" cap="none">
                <a:solidFill>
                  <a:srgbClr val="000000"/>
                </a:solidFill>
                <a:latin typeface="Calibri"/>
                <a:ea typeface="Calibri"/>
                <a:cs typeface="Calibri"/>
                <a:sym typeface="Calibri"/>
              </a:rPr>
              <a:pPr marL="0" marR="0" lvl="0" indent="0" algn="r" rtl="0">
                <a:lnSpc>
                  <a:spcPct val="100000"/>
                </a:lnSpc>
                <a:spcBef>
                  <a:spcPts val="0"/>
                </a:spcBef>
                <a:spcAft>
                  <a:spcPts val="0"/>
                </a:spcAft>
                <a:buClr>
                  <a:srgbClr val="000000"/>
                </a:buClr>
                <a:buSzPts val="1800"/>
                <a:buFont typeface="Calibri"/>
                <a:buNone/>
              </a:pPr>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123" name="Google Shape;123;p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b="0" i="0" u="none" strike="noStrike" cap="none"/>
          </a:p>
        </p:txBody>
      </p:sp>
      <p:sp>
        <p:nvSpPr>
          <p:cNvPr id="124" name="Google Shape;124;p6:notes"/>
          <p:cNvSpPr txBox="1"/>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800"/>
              <a:buFont typeface="Calibri"/>
              <a:buNone/>
            </a:pPr>
            <a:fld id="{00000000-1234-1234-1234-123412341234}" type="slidenum">
              <a:rPr lang="en-US" sz="1800" b="0" i="0" u="none">
                <a:solidFill>
                  <a:srgbClr val="000000"/>
                </a:solidFill>
                <a:latin typeface="Calibri"/>
                <a:ea typeface="Calibri"/>
                <a:cs typeface="Calibri"/>
                <a:sym typeface="Calibri"/>
              </a:rPr>
              <a:pPr marL="0" marR="0" lvl="0" indent="0" algn="r" rtl="0">
                <a:lnSpc>
                  <a:spcPct val="100000"/>
                </a:lnSpc>
                <a:spcBef>
                  <a:spcPts val="0"/>
                </a:spcBef>
                <a:spcAft>
                  <a:spcPts val="0"/>
                </a:spcAft>
                <a:buClr>
                  <a:srgbClr val="000000"/>
                </a:buClr>
                <a:buSzPts val="1800"/>
                <a:buFont typeface="Calibri"/>
                <a:buNone/>
              </a:pPr>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1" name="Google Shape;131;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138" name="Google Shape;138;p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b="0" i="0" u="none" strike="noStrike" cap="none"/>
          </a:p>
        </p:txBody>
      </p:sp>
      <p:sp>
        <p:nvSpPr>
          <p:cNvPr id="139" name="Google Shape;139;p8:notes"/>
          <p:cNvSpPr txBox="1"/>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800"/>
              <a:buFont typeface="Calibri"/>
              <a:buNone/>
            </a:pPr>
            <a:fld id="{00000000-1234-1234-1234-123412341234}" type="slidenum">
              <a:rPr lang="en-US" sz="1800" b="0" i="0" u="none">
                <a:solidFill>
                  <a:srgbClr val="000000"/>
                </a:solidFill>
                <a:latin typeface="Calibri"/>
                <a:ea typeface="Calibri"/>
                <a:cs typeface="Calibri"/>
                <a:sym typeface="Calibri"/>
              </a:rPr>
              <a:pPr marL="0" marR="0" lvl="0" indent="0" algn="r" rtl="0">
                <a:lnSpc>
                  <a:spcPct val="100000"/>
                </a:lnSpc>
                <a:spcBef>
                  <a:spcPts val="0"/>
                </a:spcBef>
                <a:spcAft>
                  <a:spcPts val="0"/>
                </a:spcAft>
                <a:buClr>
                  <a:srgbClr val="000000"/>
                </a:buClr>
                <a:buSzPts val="1800"/>
                <a:buFont typeface="Calibri"/>
                <a:buNone/>
              </a:pPr>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6" name="Google Shape;146;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2"/>
          <p:cNvSpPr txBox="1">
            <a:spLocks noGrp="1"/>
          </p:cNvSpPr>
          <p:nvPr>
            <p:ph type="dt" idx="10"/>
          </p:nvPr>
        </p:nvSpPr>
        <p:spPr>
          <a:xfrm>
            <a:off x="609600" y="6356350"/>
            <a:ext cx="2844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200" b="0" i="0" u="none" strike="noStrike" cap="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7" name="Google Shape;17;p2"/>
          <p:cNvSpPr txBox="1">
            <a:spLocks noGrp="1"/>
          </p:cNvSpPr>
          <p:nvPr>
            <p:ph type="ftr" idx="11"/>
          </p:nvPr>
        </p:nvSpPr>
        <p:spPr>
          <a:xfrm>
            <a:off x="4165600" y="6356350"/>
            <a:ext cx="3860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8" name="Google Shape;18;p2"/>
          <p:cNvSpPr txBox="1">
            <a:spLocks noGrp="1"/>
          </p:cNvSpPr>
          <p:nvPr>
            <p:ph type="sldNum" idx="12"/>
          </p:nvPr>
        </p:nvSpPr>
        <p:spPr>
          <a:xfrm>
            <a:off x="8737600" y="6356350"/>
            <a:ext cx="28448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963084" y="4406901"/>
            <a:ext cx="10363200" cy="1362075"/>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4000" b="1"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74" name="Google Shape;74;p11"/>
          <p:cNvSpPr txBox="1">
            <a:spLocks noGrp="1"/>
          </p:cNvSpPr>
          <p:nvPr>
            <p:ph type="body" idx="1"/>
          </p:nvPr>
        </p:nvSpPr>
        <p:spPr>
          <a:xfrm>
            <a:off x="963084" y="2906713"/>
            <a:ext cx="10363200" cy="1500187"/>
          </a:xfrm>
          <a:prstGeom prst="rect">
            <a:avLst/>
          </a:prstGeom>
          <a:noFill/>
          <a:ln>
            <a:noFill/>
          </a:ln>
        </p:spPr>
        <p:txBody>
          <a:bodyPr spcFirstLastPara="1" wrap="square" lIns="91425" tIns="45700" rIns="91425" bIns="45700" anchor="b" anchorCtr="0"/>
          <a:lstStyle>
            <a:lvl1pPr marL="457200" marR="0" lvl="0" indent="-228600" algn="l"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1pPr>
            <a:lvl2pPr marL="914400" marR="0" lvl="1" indent="-228600" algn="l" rtl="0">
              <a:spcBef>
                <a:spcPts val="36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2pPr>
            <a:lvl3pPr marL="1371600" marR="0" lvl="2" indent="-228600" algn="l" rtl="0">
              <a:spcBef>
                <a:spcPts val="32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3pPr>
            <a:lvl4pPr marL="1828800" marR="0" lvl="3"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4pPr>
            <a:lvl5pPr marL="2286000" marR="0" lvl="4"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5pPr>
            <a:lvl6pPr marL="2743200" marR="0" lvl="5"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6pPr>
            <a:lvl7pPr marL="3200400" marR="0" lvl="6"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7pPr>
            <a:lvl8pPr marL="3657600" marR="0" lvl="7"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8pPr>
            <a:lvl9pPr marL="4114800" marR="0" lvl="8"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75" name="Google Shape;75;p11"/>
          <p:cNvSpPr txBox="1">
            <a:spLocks noGrp="1"/>
          </p:cNvSpPr>
          <p:nvPr>
            <p:ph type="dt" idx="10"/>
          </p:nvPr>
        </p:nvSpPr>
        <p:spPr>
          <a:xfrm>
            <a:off x="609600" y="6356350"/>
            <a:ext cx="2844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6" name="Google Shape;76;p11"/>
          <p:cNvSpPr txBox="1">
            <a:spLocks noGrp="1"/>
          </p:cNvSpPr>
          <p:nvPr>
            <p:ph type="ftr" idx="11"/>
          </p:nvPr>
        </p:nvSpPr>
        <p:spPr>
          <a:xfrm>
            <a:off x="4165600" y="6356350"/>
            <a:ext cx="3860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8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7" name="Google Shape;77;p11"/>
          <p:cNvSpPr txBox="1">
            <a:spLocks noGrp="1"/>
          </p:cNvSpPr>
          <p:nvPr>
            <p:ph type="sldNum" idx="12"/>
          </p:nvPr>
        </p:nvSpPr>
        <p:spPr>
          <a:xfrm>
            <a:off x="8737600" y="6356350"/>
            <a:ext cx="28448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a:off x="609600" y="274637"/>
            <a:ext cx="10972800" cy="1143000"/>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80" name="Google Shape;80;p12"/>
          <p:cNvSpPr txBox="1">
            <a:spLocks noGrp="1"/>
          </p:cNvSpPr>
          <p:nvPr>
            <p:ph type="body" idx="1"/>
          </p:nvPr>
        </p:nvSpPr>
        <p:spPr>
          <a:xfrm>
            <a:off x="609600" y="1600200"/>
            <a:ext cx="10972800" cy="4525962"/>
          </a:xfrm>
          <a:prstGeom prst="rect">
            <a:avLst/>
          </a:prstGeom>
          <a:noFill/>
          <a:ln>
            <a:noFill/>
          </a:ln>
        </p:spPr>
        <p:txBody>
          <a:bodyPr spcFirstLastPara="1" wrap="square" lIns="91425" tIns="45700" rIns="91425" bIns="45700"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1" name="Google Shape;81;p12"/>
          <p:cNvSpPr txBox="1">
            <a:spLocks noGrp="1"/>
          </p:cNvSpPr>
          <p:nvPr>
            <p:ph type="dt" idx="10"/>
          </p:nvPr>
        </p:nvSpPr>
        <p:spPr>
          <a:xfrm>
            <a:off x="609600" y="6356350"/>
            <a:ext cx="2844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2" name="Google Shape;82;p12"/>
          <p:cNvSpPr txBox="1">
            <a:spLocks noGrp="1"/>
          </p:cNvSpPr>
          <p:nvPr>
            <p:ph type="ftr" idx="11"/>
          </p:nvPr>
        </p:nvSpPr>
        <p:spPr>
          <a:xfrm>
            <a:off x="4165600" y="6356350"/>
            <a:ext cx="3860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8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3" name="Google Shape;83;p12"/>
          <p:cNvSpPr txBox="1">
            <a:spLocks noGrp="1"/>
          </p:cNvSpPr>
          <p:nvPr>
            <p:ph type="sldNum" idx="12"/>
          </p:nvPr>
        </p:nvSpPr>
        <p:spPr>
          <a:xfrm>
            <a:off x="8737600" y="6356350"/>
            <a:ext cx="28448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9"/>
        <p:cNvGrpSpPr/>
        <p:nvPr/>
      </p:nvGrpSpPr>
      <p:grpSpPr>
        <a:xfrm>
          <a:off x="0" y="0"/>
          <a:ext cx="0" cy="0"/>
          <a:chOff x="0" y="0"/>
          <a:chExt cx="0" cy="0"/>
        </a:xfrm>
      </p:grpSpPr>
      <p:sp>
        <p:nvSpPr>
          <p:cNvPr id="20" name="Google Shape;20;p3"/>
          <p:cNvSpPr txBox="1">
            <a:spLocks noGrp="1"/>
          </p:cNvSpPr>
          <p:nvPr>
            <p:ph type="ctrTitle"/>
          </p:nvPr>
        </p:nvSpPr>
        <p:spPr>
          <a:xfrm>
            <a:off x="914400" y="2130426"/>
            <a:ext cx="10363200" cy="14700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21" name="Google Shape;21;p3"/>
          <p:cNvSpPr txBox="1">
            <a:spLocks noGrp="1"/>
          </p:cNvSpPr>
          <p:nvPr>
            <p:ph type="subTitle" idx="1"/>
          </p:nvPr>
        </p:nvSpPr>
        <p:spPr>
          <a:xfrm>
            <a:off x="1828800" y="3886200"/>
            <a:ext cx="8534400" cy="1752600"/>
          </a:xfrm>
          <a:prstGeom prst="rect">
            <a:avLst/>
          </a:prstGeom>
          <a:noFill/>
          <a:ln>
            <a:noFill/>
          </a:ln>
        </p:spPr>
        <p:txBody>
          <a:bodyPr spcFirstLastPara="1" wrap="square" lIns="91425" tIns="45700" rIns="91425" bIns="45700" anchor="t" anchorCtr="0"/>
          <a:lstStyle>
            <a:lvl1pPr marR="0" lvl="0" algn="ctr" rtl="0">
              <a:spcBef>
                <a:spcPts val="640"/>
              </a:spcBef>
              <a:spcAft>
                <a:spcPts val="0"/>
              </a:spcAft>
              <a:buClr>
                <a:srgbClr val="888888"/>
              </a:buClr>
              <a:buSzPts val="3200"/>
              <a:buFont typeface="Arial"/>
              <a:buNone/>
              <a:defRPr sz="3200" b="0" i="0" u="none" strike="noStrike" cap="none">
                <a:solidFill>
                  <a:srgbClr val="888888"/>
                </a:solidFill>
                <a:latin typeface="Calibri"/>
                <a:ea typeface="Calibri"/>
                <a:cs typeface="Calibri"/>
                <a:sym typeface="Calibri"/>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Calibri"/>
                <a:ea typeface="Calibri"/>
                <a:cs typeface="Calibri"/>
                <a:sym typeface="Calibri"/>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Calibri"/>
                <a:ea typeface="Calibri"/>
                <a:cs typeface="Calibri"/>
                <a:sym typeface="Calibri"/>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2" name="Google Shape;22;p3"/>
          <p:cNvSpPr txBox="1">
            <a:spLocks noGrp="1"/>
          </p:cNvSpPr>
          <p:nvPr>
            <p:ph type="dt" idx="10"/>
          </p:nvPr>
        </p:nvSpPr>
        <p:spPr>
          <a:xfrm>
            <a:off x="609600" y="6356350"/>
            <a:ext cx="2844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200" b="0" i="0" u="none" strike="noStrike" cap="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3" name="Google Shape;23;p3"/>
          <p:cNvSpPr txBox="1">
            <a:spLocks noGrp="1"/>
          </p:cNvSpPr>
          <p:nvPr>
            <p:ph type="ftr" idx="11"/>
          </p:nvPr>
        </p:nvSpPr>
        <p:spPr>
          <a:xfrm>
            <a:off x="4165600" y="6356350"/>
            <a:ext cx="3860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4" name="Google Shape;24;p3"/>
          <p:cNvSpPr txBox="1">
            <a:spLocks noGrp="1"/>
          </p:cNvSpPr>
          <p:nvPr>
            <p:ph type="sldNum" idx="12"/>
          </p:nvPr>
        </p:nvSpPr>
        <p:spPr>
          <a:xfrm>
            <a:off x="8737600" y="6356350"/>
            <a:ext cx="28448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4"/>
          <p:cNvSpPr txBox="1">
            <a:spLocks noGrp="1"/>
          </p:cNvSpPr>
          <p:nvPr>
            <p:ph type="title"/>
          </p:nvPr>
        </p:nvSpPr>
        <p:spPr>
          <a:xfrm>
            <a:off x="609600" y="274637"/>
            <a:ext cx="10972800" cy="1143000"/>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27" name="Google Shape;27;p4"/>
          <p:cNvSpPr txBox="1">
            <a:spLocks noGrp="1"/>
          </p:cNvSpPr>
          <p:nvPr>
            <p:ph type="dt" idx="10"/>
          </p:nvPr>
        </p:nvSpPr>
        <p:spPr>
          <a:xfrm>
            <a:off x="609600" y="6356350"/>
            <a:ext cx="2844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200" b="0" i="0" u="none" strike="noStrike" cap="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8" name="Google Shape;28;p4"/>
          <p:cNvSpPr txBox="1">
            <a:spLocks noGrp="1"/>
          </p:cNvSpPr>
          <p:nvPr>
            <p:ph type="ftr" idx="11"/>
          </p:nvPr>
        </p:nvSpPr>
        <p:spPr>
          <a:xfrm>
            <a:off x="4165600" y="6356350"/>
            <a:ext cx="3860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9" name="Google Shape;29;p4"/>
          <p:cNvSpPr txBox="1">
            <a:spLocks noGrp="1"/>
          </p:cNvSpPr>
          <p:nvPr>
            <p:ph type="sldNum" idx="12"/>
          </p:nvPr>
        </p:nvSpPr>
        <p:spPr>
          <a:xfrm>
            <a:off x="8737600" y="6356350"/>
            <a:ext cx="28448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30"/>
        <p:cNvGrpSpPr/>
        <p:nvPr/>
      </p:nvGrpSpPr>
      <p:grpSpPr>
        <a:xfrm>
          <a:off x="0" y="0"/>
          <a:ext cx="0" cy="0"/>
          <a:chOff x="0" y="0"/>
          <a:chExt cx="0" cy="0"/>
        </a:xfrm>
      </p:grpSpPr>
      <p:sp>
        <p:nvSpPr>
          <p:cNvPr id="31" name="Google Shape;31;p5"/>
          <p:cNvSpPr txBox="1">
            <a:spLocks noGrp="1"/>
          </p:cNvSpPr>
          <p:nvPr>
            <p:ph type="title"/>
          </p:nvPr>
        </p:nvSpPr>
        <p:spPr>
          <a:xfrm rot="5400000">
            <a:off x="7285037" y="1828802"/>
            <a:ext cx="5851525" cy="2743200"/>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32" name="Google Shape;32;p5"/>
          <p:cNvSpPr txBox="1">
            <a:spLocks noGrp="1"/>
          </p:cNvSpPr>
          <p:nvPr>
            <p:ph type="body" idx="1"/>
          </p:nvPr>
        </p:nvSpPr>
        <p:spPr>
          <a:xfrm rot="5400000">
            <a:off x="1697037" y="-812799"/>
            <a:ext cx="5851525" cy="8026400"/>
          </a:xfrm>
          <a:prstGeom prst="rect">
            <a:avLst/>
          </a:prstGeom>
          <a:noFill/>
          <a:ln>
            <a:noFill/>
          </a:ln>
        </p:spPr>
        <p:txBody>
          <a:bodyPr spcFirstLastPara="1" wrap="square" lIns="91425" tIns="45700" rIns="91425" bIns="45700"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33" name="Google Shape;33;p5"/>
          <p:cNvSpPr txBox="1">
            <a:spLocks noGrp="1"/>
          </p:cNvSpPr>
          <p:nvPr>
            <p:ph type="dt" idx="10"/>
          </p:nvPr>
        </p:nvSpPr>
        <p:spPr>
          <a:xfrm>
            <a:off x="609600" y="6356350"/>
            <a:ext cx="2844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4" name="Google Shape;34;p5"/>
          <p:cNvSpPr txBox="1">
            <a:spLocks noGrp="1"/>
          </p:cNvSpPr>
          <p:nvPr>
            <p:ph type="ftr" idx="11"/>
          </p:nvPr>
        </p:nvSpPr>
        <p:spPr>
          <a:xfrm>
            <a:off x="4165600" y="6356350"/>
            <a:ext cx="3860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8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5" name="Google Shape;35;p5"/>
          <p:cNvSpPr txBox="1">
            <a:spLocks noGrp="1"/>
          </p:cNvSpPr>
          <p:nvPr>
            <p:ph type="sldNum" idx="12"/>
          </p:nvPr>
        </p:nvSpPr>
        <p:spPr>
          <a:xfrm>
            <a:off x="8737600" y="6356350"/>
            <a:ext cx="28448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609600" y="274637"/>
            <a:ext cx="10972800" cy="1143000"/>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38" name="Google Shape;38;p6"/>
          <p:cNvSpPr txBox="1">
            <a:spLocks noGrp="1"/>
          </p:cNvSpPr>
          <p:nvPr>
            <p:ph type="body" idx="1"/>
          </p:nvPr>
        </p:nvSpPr>
        <p:spPr>
          <a:xfrm rot="5400000">
            <a:off x="3833019" y="-1623219"/>
            <a:ext cx="4525962" cy="10972800"/>
          </a:xfrm>
          <a:prstGeom prst="rect">
            <a:avLst/>
          </a:prstGeom>
          <a:noFill/>
          <a:ln>
            <a:noFill/>
          </a:ln>
        </p:spPr>
        <p:txBody>
          <a:bodyPr spcFirstLastPara="1" wrap="square" lIns="91425" tIns="45700" rIns="91425" bIns="45700"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39" name="Google Shape;39;p6"/>
          <p:cNvSpPr txBox="1">
            <a:spLocks noGrp="1"/>
          </p:cNvSpPr>
          <p:nvPr>
            <p:ph type="dt" idx="10"/>
          </p:nvPr>
        </p:nvSpPr>
        <p:spPr>
          <a:xfrm>
            <a:off x="609600" y="6356350"/>
            <a:ext cx="2844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0" name="Google Shape;40;p6"/>
          <p:cNvSpPr txBox="1">
            <a:spLocks noGrp="1"/>
          </p:cNvSpPr>
          <p:nvPr>
            <p:ph type="ftr" idx="11"/>
          </p:nvPr>
        </p:nvSpPr>
        <p:spPr>
          <a:xfrm>
            <a:off x="4165600" y="6356350"/>
            <a:ext cx="3860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8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1" name="Google Shape;41;p6"/>
          <p:cNvSpPr txBox="1">
            <a:spLocks noGrp="1"/>
          </p:cNvSpPr>
          <p:nvPr>
            <p:ph type="sldNum" idx="12"/>
          </p:nvPr>
        </p:nvSpPr>
        <p:spPr>
          <a:xfrm>
            <a:off x="8737600" y="6356350"/>
            <a:ext cx="28448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42"/>
        <p:cNvGrpSpPr/>
        <p:nvPr/>
      </p:nvGrpSpPr>
      <p:grpSpPr>
        <a:xfrm>
          <a:off x="0" y="0"/>
          <a:ext cx="0" cy="0"/>
          <a:chOff x="0" y="0"/>
          <a:chExt cx="0" cy="0"/>
        </a:xfrm>
      </p:grpSpPr>
      <p:sp>
        <p:nvSpPr>
          <p:cNvPr id="43" name="Google Shape;43;p7"/>
          <p:cNvSpPr txBox="1">
            <a:spLocks noGrp="1"/>
          </p:cNvSpPr>
          <p:nvPr>
            <p:ph type="title"/>
          </p:nvPr>
        </p:nvSpPr>
        <p:spPr>
          <a:xfrm>
            <a:off x="2389717" y="4800600"/>
            <a:ext cx="7315200" cy="566738"/>
          </a:xfrm>
          <a:prstGeom prst="rect">
            <a:avLst/>
          </a:prstGeom>
          <a:noFill/>
          <a:ln>
            <a:noFill/>
          </a:ln>
        </p:spPr>
        <p:txBody>
          <a:bodyPr spcFirstLastPara="1" wrap="square" lIns="91425" tIns="45700" rIns="91425" bIns="45700" anchor="b" anchorCtr="0"/>
          <a:lstStyle>
            <a:lvl1pPr marR="0" lvl="0" algn="l" rtl="0">
              <a:spcBef>
                <a:spcPts val="0"/>
              </a:spcBef>
              <a:spcAft>
                <a:spcPts val="0"/>
              </a:spcAft>
              <a:buSzPts val="1400"/>
              <a:buNone/>
              <a:defRPr sz="2000" b="1"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44" name="Google Shape;44;p7"/>
          <p:cNvSpPr>
            <a:spLocks noGrp="1"/>
          </p:cNvSpPr>
          <p:nvPr>
            <p:ph type="pic" idx="2"/>
          </p:nvPr>
        </p:nvSpPr>
        <p:spPr>
          <a:xfrm>
            <a:off x="2389717" y="612775"/>
            <a:ext cx="7315200" cy="4114800"/>
          </a:xfrm>
          <a:prstGeom prst="rect">
            <a:avLst/>
          </a:prstGeom>
          <a:noFill/>
          <a:ln>
            <a:noFill/>
          </a:ln>
        </p:spPr>
        <p:txBody>
          <a:bodyPr spcFirstLastPara="1" wrap="square" lIns="91425" tIns="45700" rIns="91425" bIns="45700" anchor="t" anchorCtr="0"/>
          <a:lstStyle>
            <a:lvl1pPr marR="0" lvl="0" algn="l" rtl="0">
              <a:spcBef>
                <a:spcPts val="64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45" name="Google Shape;45;p7"/>
          <p:cNvSpPr txBox="1">
            <a:spLocks noGrp="1"/>
          </p:cNvSpPr>
          <p:nvPr>
            <p:ph type="body" idx="1"/>
          </p:nvPr>
        </p:nvSpPr>
        <p:spPr>
          <a:xfrm>
            <a:off x="2389717" y="5367338"/>
            <a:ext cx="7315200" cy="804862"/>
          </a:xfrm>
          <a:prstGeom prst="rect">
            <a:avLst/>
          </a:prstGeom>
          <a:noFill/>
          <a:ln>
            <a:noFill/>
          </a:ln>
        </p:spPr>
        <p:txBody>
          <a:bodyPr spcFirstLastPara="1" wrap="square" lIns="91425" tIns="45700" rIns="91425" bIns="45700" anchor="t" anchorCtr="0"/>
          <a:lstStyle>
            <a:lvl1pPr marL="457200" marR="0" lvl="0" indent="-228600" algn="l" rtl="0">
              <a:spcBef>
                <a:spcPts val="28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46" name="Google Shape;46;p7"/>
          <p:cNvSpPr txBox="1">
            <a:spLocks noGrp="1"/>
          </p:cNvSpPr>
          <p:nvPr>
            <p:ph type="dt" idx="10"/>
          </p:nvPr>
        </p:nvSpPr>
        <p:spPr>
          <a:xfrm>
            <a:off x="609600" y="6356350"/>
            <a:ext cx="2844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7" name="Google Shape;47;p7"/>
          <p:cNvSpPr txBox="1">
            <a:spLocks noGrp="1"/>
          </p:cNvSpPr>
          <p:nvPr>
            <p:ph type="ftr" idx="11"/>
          </p:nvPr>
        </p:nvSpPr>
        <p:spPr>
          <a:xfrm>
            <a:off x="4165600" y="6356350"/>
            <a:ext cx="3860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8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8" name="Google Shape;48;p7"/>
          <p:cNvSpPr txBox="1">
            <a:spLocks noGrp="1"/>
          </p:cNvSpPr>
          <p:nvPr>
            <p:ph type="sldNum" idx="12"/>
          </p:nvPr>
        </p:nvSpPr>
        <p:spPr>
          <a:xfrm>
            <a:off x="8737600" y="6356350"/>
            <a:ext cx="28448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609601" y="273050"/>
            <a:ext cx="4011084" cy="1162050"/>
          </a:xfrm>
          <a:prstGeom prst="rect">
            <a:avLst/>
          </a:prstGeom>
          <a:noFill/>
          <a:ln>
            <a:noFill/>
          </a:ln>
        </p:spPr>
        <p:txBody>
          <a:bodyPr spcFirstLastPara="1" wrap="square" lIns="91425" tIns="45700" rIns="91425" bIns="45700" anchor="b" anchorCtr="0"/>
          <a:lstStyle>
            <a:lvl1pPr marR="0" lvl="0" algn="l" rtl="0">
              <a:spcBef>
                <a:spcPts val="0"/>
              </a:spcBef>
              <a:spcAft>
                <a:spcPts val="0"/>
              </a:spcAft>
              <a:buSzPts val="1400"/>
              <a:buNone/>
              <a:defRPr sz="2000" b="1"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51" name="Google Shape;51;p8"/>
          <p:cNvSpPr txBox="1">
            <a:spLocks noGrp="1"/>
          </p:cNvSpPr>
          <p:nvPr>
            <p:ph type="body" idx="1"/>
          </p:nvPr>
        </p:nvSpPr>
        <p:spPr>
          <a:xfrm>
            <a:off x="4766733" y="273051"/>
            <a:ext cx="6815667" cy="5853113"/>
          </a:xfrm>
          <a:prstGeom prst="rect">
            <a:avLst/>
          </a:prstGeom>
          <a:noFill/>
          <a:ln>
            <a:noFill/>
          </a:ln>
        </p:spPr>
        <p:txBody>
          <a:bodyPr spcFirstLastPara="1" wrap="square" lIns="91425" tIns="45700" rIns="91425" bIns="45700"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2" name="Google Shape;52;p8"/>
          <p:cNvSpPr txBox="1">
            <a:spLocks noGrp="1"/>
          </p:cNvSpPr>
          <p:nvPr>
            <p:ph type="body" idx="2"/>
          </p:nvPr>
        </p:nvSpPr>
        <p:spPr>
          <a:xfrm>
            <a:off x="609601" y="1435101"/>
            <a:ext cx="4011084" cy="4691063"/>
          </a:xfrm>
          <a:prstGeom prst="rect">
            <a:avLst/>
          </a:prstGeom>
          <a:noFill/>
          <a:ln>
            <a:noFill/>
          </a:ln>
        </p:spPr>
        <p:txBody>
          <a:bodyPr spcFirstLastPara="1" wrap="square" lIns="91425" tIns="45700" rIns="91425" bIns="45700" anchor="t" anchorCtr="0"/>
          <a:lstStyle>
            <a:lvl1pPr marL="457200" marR="0" lvl="0" indent="-228600" algn="l" rtl="0">
              <a:spcBef>
                <a:spcPts val="28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53" name="Google Shape;53;p8"/>
          <p:cNvSpPr txBox="1">
            <a:spLocks noGrp="1"/>
          </p:cNvSpPr>
          <p:nvPr>
            <p:ph type="dt" idx="10"/>
          </p:nvPr>
        </p:nvSpPr>
        <p:spPr>
          <a:xfrm>
            <a:off x="609600" y="6356350"/>
            <a:ext cx="2844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4" name="Google Shape;54;p8"/>
          <p:cNvSpPr txBox="1">
            <a:spLocks noGrp="1"/>
          </p:cNvSpPr>
          <p:nvPr>
            <p:ph type="ftr" idx="11"/>
          </p:nvPr>
        </p:nvSpPr>
        <p:spPr>
          <a:xfrm>
            <a:off x="4165600" y="6356350"/>
            <a:ext cx="3860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8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5" name="Google Shape;55;p8"/>
          <p:cNvSpPr txBox="1">
            <a:spLocks noGrp="1"/>
          </p:cNvSpPr>
          <p:nvPr>
            <p:ph type="sldNum" idx="12"/>
          </p:nvPr>
        </p:nvSpPr>
        <p:spPr>
          <a:xfrm>
            <a:off x="8737600" y="6356350"/>
            <a:ext cx="28448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6"/>
        <p:cNvGrpSpPr/>
        <p:nvPr/>
      </p:nvGrpSpPr>
      <p:grpSpPr>
        <a:xfrm>
          <a:off x="0" y="0"/>
          <a:ext cx="0" cy="0"/>
          <a:chOff x="0" y="0"/>
          <a:chExt cx="0" cy="0"/>
        </a:xfrm>
      </p:grpSpPr>
      <p:sp>
        <p:nvSpPr>
          <p:cNvPr id="57" name="Google Shape;57;p9"/>
          <p:cNvSpPr txBox="1">
            <a:spLocks noGrp="1"/>
          </p:cNvSpPr>
          <p:nvPr>
            <p:ph type="title"/>
          </p:nvPr>
        </p:nvSpPr>
        <p:spPr>
          <a:xfrm>
            <a:off x="609600" y="274637"/>
            <a:ext cx="10972800" cy="1143000"/>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58" name="Google Shape;58;p9"/>
          <p:cNvSpPr txBox="1">
            <a:spLocks noGrp="1"/>
          </p:cNvSpPr>
          <p:nvPr>
            <p:ph type="body" idx="1"/>
          </p:nvPr>
        </p:nvSpPr>
        <p:spPr>
          <a:xfrm>
            <a:off x="609600" y="1535113"/>
            <a:ext cx="5386917" cy="639762"/>
          </a:xfrm>
          <a:prstGeom prst="rect">
            <a:avLst/>
          </a:prstGeom>
          <a:noFill/>
          <a:ln>
            <a:noFill/>
          </a:ln>
        </p:spPr>
        <p:txBody>
          <a:bodyPr spcFirstLastPara="1" wrap="square" lIns="91425" tIns="45700" rIns="91425" bIns="45700" anchor="b" anchorCtr="0"/>
          <a:lstStyle>
            <a:lvl1pPr marL="457200" marR="0" lvl="0" indent="-228600" algn="l" rtl="0">
              <a:spcBef>
                <a:spcPts val="48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spcBef>
                <a:spcPts val="4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59" name="Google Shape;59;p9"/>
          <p:cNvSpPr txBox="1">
            <a:spLocks noGrp="1"/>
          </p:cNvSpPr>
          <p:nvPr>
            <p:ph type="body" idx="2"/>
          </p:nvPr>
        </p:nvSpPr>
        <p:spPr>
          <a:xfrm>
            <a:off x="609600" y="2174875"/>
            <a:ext cx="5386917" cy="3951288"/>
          </a:xfrm>
          <a:prstGeom prst="rect">
            <a:avLst/>
          </a:prstGeom>
          <a:noFill/>
          <a:ln>
            <a:noFill/>
          </a:ln>
        </p:spPr>
        <p:txBody>
          <a:bodyPr spcFirstLastPara="1" wrap="square" lIns="91425" tIns="45700" rIns="91425" bIns="45700" anchor="t" anchorCtr="0"/>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60" name="Google Shape;60;p9"/>
          <p:cNvSpPr txBox="1">
            <a:spLocks noGrp="1"/>
          </p:cNvSpPr>
          <p:nvPr>
            <p:ph type="body" idx="3"/>
          </p:nvPr>
        </p:nvSpPr>
        <p:spPr>
          <a:xfrm>
            <a:off x="6193368" y="1535113"/>
            <a:ext cx="5389033" cy="639762"/>
          </a:xfrm>
          <a:prstGeom prst="rect">
            <a:avLst/>
          </a:prstGeom>
          <a:noFill/>
          <a:ln>
            <a:noFill/>
          </a:ln>
        </p:spPr>
        <p:txBody>
          <a:bodyPr spcFirstLastPara="1" wrap="square" lIns="91425" tIns="45700" rIns="91425" bIns="45700" anchor="b" anchorCtr="0"/>
          <a:lstStyle>
            <a:lvl1pPr marL="457200" marR="0" lvl="0" indent="-228600" algn="l" rtl="0">
              <a:spcBef>
                <a:spcPts val="48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spcBef>
                <a:spcPts val="4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61" name="Google Shape;61;p9"/>
          <p:cNvSpPr txBox="1">
            <a:spLocks noGrp="1"/>
          </p:cNvSpPr>
          <p:nvPr>
            <p:ph type="body" idx="4"/>
          </p:nvPr>
        </p:nvSpPr>
        <p:spPr>
          <a:xfrm>
            <a:off x="6193368" y="2174875"/>
            <a:ext cx="5389033" cy="3951288"/>
          </a:xfrm>
          <a:prstGeom prst="rect">
            <a:avLst/>
          </a:prstGeom>
          <a:noFill/>
          <a:ln>
            <a:noFill/>
          </a:ln>
        </p:spPr>
        <p:txBody>
          <a:bodyPr spcFirstLastPara="1" wrap="square" lIns="91425" tIns="45700" rIns="91425" bIns="45700" anchor="t" anchorCtr="0"/>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62" name="Google Shape;62;p9"/>
          <p:cNvSpPr txBox="1">
            <a:spLocks noGrp="1"/>
          </p:cNvSpPr>
          <p:nvPr>
            <p:ph type="dt" idx="10"/>
          </p:nvPr>
        </p:nvSpPr>
        <p:spPr>
          <a:xfrm>
            <a:off x="609600" y="6356350"/>
            <a:ext cx="2844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3" name="Google Shape;63;p9"/>
          <p:cNvSpPr txBox="1">
            <a:spLocks noGrp="1"/>
          </p:cNvSpPr>
          <p:nvPr>
            <p:ph type="ftr" idx="11"/>
          </p:nvPr>
        </p:nvSpPr>
        <p:spPr>
          <a:xfrm>
            <a:off x="4165600" y="6356350"/>
            <a:ext cx="3860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8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4" name="Google Shape;64;p9"/>
          <p:cNvSpPr txBox="1">
            <a:spLocks noGrp="1"/>
          </p:cNvSpPr>
          <p:nvPr>
            <p:ph type="sldNum" idx="12"/>
          </p:nvPr>
        </p:nvSpPr>
        <p:spPr>
          <a:xfrm>
            <a:off x="8737600" y="6356350"/>
            <a:ext cx="28448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609600" y="274637"/>
            <a:ext cx="10972800" cy="1143000"/>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67" name="Google Shape;67;p10"/>
          <p:cNvSpPr txBox="1">
            <a:spLocks noGrp="1"/>
          </p:cNvSpPr>
          <p:nvPr>
            <p:ph type="body" idx="1"/>
          </p:nvPr>
        </p:nvSpPr>
        <p:spPr>
          <a:xfrm>
            <a:off x="609600" y="1600201"/>
            <a:ext cx="5384800" cy="4525963"/>
          </a:xfrm>
          <a:prstGeom prst="rect">
            <a:avLst/>
          </a:prstGeom>
          <a:noFill/>
          <a:ln>
            <a:noFill/>
          </a:ln>
        </p:spPr>
        <p:txBody>
          <a:bodyPr spcFirstLastPara="1" wrap="square" lIns="91425" tIns="45700" rIns="91425" bIns="45700" anchor="t" anchorCtr="0"/>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8" name="Google Shape;68;p10"/>
          <p:cNvSpPr txBox="1">
            <a:spLocks noGrp="1"/>
          </p:cNvSpPr>
          <p:nvPr>
            <p:ph type="body" idx="2"/>
          </p:nvPr>
        </p:nvSpPr>
        <p:spPr>
          <a:xfrm>
            <a:off x="6197600" y="1600201"/>
            <a:ext cx="5384800" cy="4525963"/>
          </a:xfrm>
          <a:prstGeom prst="rect">
            <a:avLst/>
          </a:prstGeom>
          <a:noFill/>
          <a:ln>
            <a:noFill/>
          </a:ln>
        </p:spPr>
        <p:txBody>
          <a:bodyPr spcFirstLastPara="1" wrap="square" lIns="91425" tIns="45700" rIns="91425" bIns="45700" anchor="t" anchorCtr="0"/>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9" name="Google Shape;69;p10"/>
          <p:cNvSpPr txBox="1">
            <a:spLocks noGrp="1"/>
          </p:cNvSpPr>
          <p:nvPr>
            <p:ph type="dt" idx="10"/>
          </p:nvPr>
        </p:nvSpPr>
        <p:spPr>
          <a:xfrm>
            <a:off x="609600" y="6356350"/>
            <a:ext cx="2844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0" name="Google Shape;70;p10"/>
          <p:cNvSpPr txBox="1">
            <a:spLocks noGrp="1"/>
          </p:cNvSpPr>
          <p:nvPr>
            <p:ph type="ftr" idx="11"/>
          </p:nvPr>
        </p:nvSpPr>
        <p:spPr>
          <a:xfrm>
            <a:off x="4165600" y="6356350"/>
            <a:ext cx="3860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8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1" name="Google Shape;71;p10"/>
          <p:cNvSpPr txBox="1">
            <a:spLocks noGrp="1"/>
          </p:cNvSpPr>
          <p:nvPr>
            <p:ph type="sldNum" idx="12"/>
          </p:nvPr>
        </p:nvSpPr>
        <p:spPr>
          <a:xfrm>
            <a:off x="8737600" y="6356350"/>
            <a:ext cx="28448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09600" y="274637"/>
            <a:ext cx="10972800" cy="1143000"/>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11" name="Google Shape;11;p1"/>
          <p:cNvSpPr txBox="1">
            <a:spLocks noGrp="1"/>
          </p:cNvSpPr>
          <p:nvPr>
            <p:ph type="body" idx="1"/>
          </p:nvPr>
        </p:nvSpPr>
        <p:spPr>
          <a:xfrm>
            <a:off x="609600" y="1600200"/>
            <a:ext cx="10972800" cy="4525962"/>
          </a:xfrm>
          <a:prstGeom prst="rect">
            <a:avLst/>
          </a:prstGeom>
          <a:noFill/>
          <a:ln>
            <a:noFill/>
          </a:ln>
        </p:spPr>
        <p:txBody>
          <a:bodyPr spcFirstLastPara="1" wrap="square" lIns="91425" tIns="45700" rIns="91425" bIns="45700"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609600" y="6356350"/>
            <a:ext cx="2844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200" b="0" i="0" u="none" strike="noStrike" cap="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4165600" y="6356350"/>
            <a:ext cx="3860800" cy="365125"/>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8737600" y="6356350"/>
            <a:ext cx="28448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sz="14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3"/>
          <p:cNvSpPr txBox="1"/>
          <p:nvPr/>
        </p:nvSpPr>
        <p:spPr>
          <a:xfrm>
            <a:off x="762000" y="315912"/>
            <a:ext cx="10591800" cy="62484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chemeClr val="dk1"/>
              </a:buClr>
              <a:buSzPts val="3000"/>
              <a:buFont typeface="Calibri"/>
              <a:buNone/>
            </a:pPr>
            <a:r>
              <a:rPr lang="en-US" sz="3000" b="1">
                <a:solidFill>
                  <a:schemeClr val="dk1"/>
                </a:solidFill>
                <a:latin typeface="Calibri"/>
                <a:ea typeface="Calibri"/>
                <a:cs typeface="Calibri"/>
                <a:sym typeface="Calibri"/>
              </a:rPr>
              <a:t>10 </a:t>
            </a:r>
            <a:r>
              <a:rPr lang="en-US" sz="3000" b="1" i="0" u="none" strike="noStrike" cap="none">
                <a:solidFill>
                  <a:schemeClr val="dk1"/>
                </a:solidFill>
                <a:latin typeface="Calibri"/>
                <a:ea typeface="Calibri"/>
                <a:cs typeface="Calibri"/>
                <a:sym typeface="Calibri"/>
              </a:rPr>
              <a:t>minute Pitch Guidelines and Template</a:t>
            </a:r>
            <a:endParaRPr sz="3000" b="1" i="0" u="none" strike="noStrike" cap="none">
              <a:solidFill>
                <a:schemeClr val="dk1"/>
              </a:solidFill>
              <a:latin typeface="Calibri"/>
              <a:ea typeface="Calibri"/>
              <a:cs typeface="Calibri"/>
              <a:sym typeface="Calibri"/>
            </a:endParaRPr>
          </a:p>
          <a:p>
            <a:pPr marL="0" marR="0" lvl="0" indent="0" algn="l" rtl="0">
              <a:lnSpc>
                <a:spcPct val="90000"/>
              </a:lnSpc>
              <a:spcBef>
                <a:spcPts val="0"/>
              </a:spcBef>
              <a:spcAft>
                <a:spcPts val="0"/>
              </a:spcAft>
              <a:buClr>
                <a:schemeClr val="dk1"/>
              </a:buClr>
              <a:buSzPts val="3000"/>
              <a:buFont typeface="Calibri"/>
              <a:buNone/>
            </a:pPr>
            <a:endParaRPr sz="3000" b="0" i="0" u="none" strike="noStrike" cap="none">
              <a:solidFill>
                <a:schemeClr val="dk1"/>
              </a:solidFill>
              <a:latin typeface="Calibri"/>
              <a:ea typeface="Calibri"/>
              <a:cs typeface="Calibri"/>
              <a:sym typeface="Calibri"/>
            </a:endParaRPr>
          </a:p>
          <a:p>
            <a:pPr marL="0" marR="0" lvl="0" indent="0" algn="l" rtl="0">
              <a:lnSpc>
                <a:spcPct val="90000"/>
              </a:lnSpc>
              <a:spcBef>
                <a:spcPts val="0"/>
              </a:spcBef>
              <a:spcAft>
                <a:spcPts val="0"/>
              </a:spcAft>
              <a:buClr>
                <a:schemeClr val="dk1"/>
              </a:buClr>
              <a:buSzPts val="2300"/>
              <a:buFont typeface="Calibri"/>
              <a:buChar char="-"/>
            </a:pPr>
            <a:r>
              <a:rPr lang="en-US" sz="2300" b="0" i="0" u="none" strike="noStrike" cap="none">
                <a:solidFill>
                  <a:schemeClr val="dk1"/>
                </a:solidFill>
                <a:latin typeface="Calibri"/>
                <a:ea typeface="Calibri"/>
                <a:cs typeface="Calibri"/>
                <a:sym typeface="Calibri"/>
              </a:rPr>
              <a:t>The pitch is 5 minutes with 3-5 minutes Q&amp;A. </a:t>
            </a:r>
            <a:endParaRPr/>
          </a:p>
          <a:p>
            <a:pPr marL="0" marR="0" lvl="0" indent="0" algn="l" rtl="0">
              <a:lnSpc>
                <a:spcPct val="90000"/>
              </a:lnSpc>
              <a:spcBef>
                <a:spcPts val="0"/>
              </a:spcBef>
              <a:spcAft>
                <a:spcPts val="0"/>
              </a:spcAft>
              <a:buClr>
                <a:schemeClr val="dk1"/>
              </a:buClr>
              <a:buSzPts val="2300"/>
              <a:buFont typeface="Calibri"/>
              <a:buChar char="-"/>
            </a:pPr>
            <a:r>
              <a:rPr lang="en-US" sz="2300" b="0" i="0" u="none" strike="noStrike" cap="none">
                <a:solidFill>
                  <a:schemeClr val="dk1"/>
                </a:solidFill>
                <a:latin typeface="Calibri"/>
                <a:ea typeface="Calibri"/>
                <a:cs typeface="Calibri"/>
                <a:sym typeface="Calibri"/>
              </a:rPr>
              <a:t>There is not a limit on the number of slides. </a:t>
            </a:r>
            <a:endParaRPr/>
          </a:p>
          <a:p>
            <a:pPr marL="0" marR="0" lvl="0" indent="0" algn="l" rtl="0">
              <a:lnSpc>
                <a:spcPct val="90000"/>
              </a:lnSpc>
              <a:spcBef>
                <a:spcPts val="0"/>
              </a:spcBef>
              <a:spcAft>
                <a:spcPts val="0"/>
              </a:spcAft>
              <a:buClr>
                <a:schemeClr val="dk1"/>
              </a:buClr>
              <a:buSzPts val="2300"/>
              <a:buFont typeface="Calibri"/>
              <a:buChar char="-"/>
            </a:pPr>
            <a:r>
              <a:rPr lang="en-US" sz="2300" b="0" i="0" u="none" strike="noStrike" cap="none">
                <a:solidFill>
                  <a:schemeClr val="dk1"/>
                </a:solidFill>
                <a:latin typeface="Calibri"/>
                <a:ea typeface="Calibri"/>
                <a:cs typeface="Calibri"/>
                <a:sym typeface="Calibri"/>
              </a:rPr>
              <a:t>This is NOT a technical presentation – Do not spend more than 30 seconds on the technology/science.  </a:t>
            </a:r>
            <a:endParaRPr/>
          </a:p>
          <a:p>
            <a:pPr marL="0" marR="0" lvl="0" indent="0" algn="l" rtl="0">
              <a:lnSpc>
                <a:spcPct val="90000"/>
              </a:lnSpc>
              <a:spcBef>
                <a:spcPts val="0"/>
              </a:spcBef>
              <a:spcAft>
                <a:spcPts val="0"/>
              </a:spcAft>
              <a:buClr>
                <a:schemeClr val="dk1"/>
              </a:buClr>
              <a:buSzPts val="2300"/>
              <a:buFont typeface="Calibri"/>
              <a:buChar char="-"/>
            </a:pPr>
            <a:r>
              <a:rPr lang="en-US" sz="2300" b="0" i="0" u="none" strike="noStrike" cap="none">
                <a:solidFill>
                  <a:schemeClr val="dk1"/>
                </a:solidFill>
                <a:latin typeface="Calibri"/>
                <a:ea typeface="Calibri"/>
                <a:cs typeface="Calibri"/>
                <a:sym typeface="Calibri"/>
              </a:rPr>
              <a:t>Focus on the business and how you make money.</a:t>
            </a:r>
            <a:endParaRPr/>
          </a:p>
          <a:p>
            <a:pPr marL="0" marR="0" lvl="0" indent="0" algn="l" rtl="0">
              <a:lnSpc>
                <a:spcPct val="90000"/>
              </a:lnSpc>
              <a:spcBef>
                <a:spcPts val="0"/>
              </a:spcBef>
              <a:spcAft>
                <a:spcPts val="0"/>
              </a:spcAft>
              <a:buClr>
                <a:schemeClr val="dk1"/>
              </a:buClr>
              <a:buSzPts val="2300"/>
              <a:buFont typeface="Calibri"/>
              <a:buChar char="-"/>
            </a:pPr>
            <a:r>
              <a:rPr lang="en-US" sz="2300" b="0" i="0" u="none" strike="noStrike" cap="none">
                <a:solidFill>
                  <a:schemeClr val="dk1"/>
                </a:solidFill>
                <a:latin typeface="Calibri"/>
                <a:ea typeface="Calibri"/>
                <a:cs typeface="Calibri"/>
                <a:sym typeface="Calibri"/>
              </a:rPr>
              <a:t>Use photos and illustrations, no bullet points!</a:t>
            </a:r>
            <a:endParaRPr/>
          </a:p>
          <a:p>
            <a:pPr marL="0" marR="0" lvl="0" indent="0" algn="l" rtl="0">
              <a:lnSpc>
                <a:spcPct val="90000"/>
              </a:lnSpc>
              <a:spcBef>
                <a:spcPts val="0"/>
              </a:spcBef>
              <a:spcAft>
                <a:spcPts val="0"/>
              </a:spcAft>
              <a:buClr>
                <a:schemeClr val="dk1"/>
              </a:buClr>
              <a:buSzPts val="2300"/>
              <a:buFont typeface="Calibri"/>
              <a:buChar char="-"/>
            </a:pPr>
            <a:r>
              <a:rPr lang="en-US" sz="2300" b="0" i="0" u="none" strike="noStrike" cap="none">
                <a:solidFill>
                  <a:schemeClr val="dk1"/>
                </a:solidFill>
                <a:latin typeface="Calibri"/>
                <a:ea typeface="Calibri"/>
                <a:cs typeface="Calibri"/>
                <a:sym typeface="Calibri"/>
              </a:rPr>
              <a:t>Tell a story – don’t read your slides.</a:t>
            </a:r>
            <a:endParaRPr/>
          </a:p>
          <a:p>
            <a:pPr marL="0" marR="0" lvl="0" indent="0" algn="l" rtl="0">
              <a:lnSpc>
                <a:spcPct val="90000"/>
              </a:lnSpc>
              <a:spcBef>
                <a:spcPts val="0"/>
              </a:spcBef>
              <a:spcAft>
                <a:spcPts val="0"/>
              </a:spcAft>
              <a:buClr>
                <a:schemeClr val="dk1"/>
              </a:buClr>
              <a:buSzPts val="2300"/>
              <a:buFont typeface="Calibri"/>
              <a:buChar char="-"/>
            </a:pPr>
            <a:r>
              <a:rPr lang="en-US" sz="2300" b="0" i="0" u="none" strike="noStrike" cap="none">
                <a:solidFill>
                  <a:schemeClr val="dk1"/>
                </a:solidFill>
                <a:latin typeface="Calibri"/>
                <a:ea typeface="Calibri"/>
                <a:cs typeface="Calibri"/>
                <a:sym typeface="Calibri"/>
              </a:rPr>
              <a:t>Remember the 25/25 rule:  25 point font, maximum of 25 words on a slide.   </a:t>
            </a:r>
            <a:endParaRPr/>
          </a:p>
          <a:p>
            <a:pPr marL="0" marR="0" lvl="0" indent="0" algn="l" rtl="0">
              <a:lnSpc>
                <a:spcPct val="90000"/>
              </a:lnSpc>
              <a:spcBef>
                <a:spcPts val="0"/>
              </a:spcBef>
              <a:spcAft>
                <a:spcPts val="0"/>
              </a:spcAft>
              <a:buClr>
                <a:schemeClr val="dk1"/>
              </a:buClr>
              <a:buSzPts val="2300"/>
              <a:buFont typeface="Calibri"/>
              <a:buChar char="-"/>
            </a:pPr>
            <a:r>
              <a:rPr lang="en-US" sz="2300" b="0" i="0" u="none" strike="noStrike" cap="none">
                <a:solidFill>
                  <a:schemeClr val="dk1"/>
                </a:solidFill>
                <a:latin typeface="Calibri"/>
                <a:ea typeface="Calibri"/>
                <a:cs typeface="Calibri"/>
                <a:sym typeface="Calibri"/>
              </a:rPr>
              <a:t>5 words per slide is even better.  Use unique single words or short phrases, combined with impactful images, to keep your pitch on track.  Simple, not busy.  </a:t>
            </a:r>
            <a:endParaRPr/>
          </a:p>
          <a:p>
            <a:pPr marL="0" marR="0" lvl="0" indent="0" algn="l" rtl="0">
              <a:lnSpc>
                <a:spcPct val="90000"/>
              </a:lnSpc>
              <a:spcBef>
                <a:spcPts val="0"/>
              </a:spcBef>
              <a:spcAft>
                <a:spcPts val="0"/>
              </a:spcAft>
              <a:buClr>
                <a:schemeClr val="dk1"/>
              </a:buClr>
              <a:buSzPts val="2300"/>
              <a:buFont typeface="Calibri"/>
              <a:buChar char="-"/>
            </a:pPr>
            <a:r>
              <a:rPr lang="en-US" sz="2300" b="0" i="0" u="none" strike="noStrike" cap="none">
                <a:solidFill>
                  <a:schemeClr val="dk1"/>
                </a:solidFill>
                <a:latin typeface="Calibri"/>
                <a:ea typeface="Calibri"/>
                <a:cs typeface="Calibri"/>
                <a:sym typeface="Calibri"/>
              </a:rPr>
              <a:t>When finished pitching, please stay on stage for a clarification questions from the judging panel before leaving.</a:t>
            </a:r>
            <a:endParaRPr/>
          </a:p>
          <a:p>
            <a:pPr marL="0" marR="0" lvl="0" indent="0" algn="l" rtl="0">
              <a:lnSpc>
                <a:spcPct val="90000"/>
              </a:lnSpc>
              <a:spcBef>
                <a:spcPts val="0"/>
              </a:spcBef>
              <a:spcAft>
                <a:spcPts val="0"/>
              </a:spcAft>
              <a:buClr>
                <a:schemeClr val="dk1"/>
              </a:buClr>
              <a:buSzPts val="2300"/>
              <a:buFont typeface="Calibri"/>
              <a:buChar char="-"/>
            </a:pPr>
            <a:r>
              <a:rPr lang="en-US" sz="2300" b="0" i="0" u="none" strike="noStrike" cap="none">
                <a:solidFill>
                  <a:schemeClr val="dk1"/>
                </a:solidFill>
                <a:latin typeface="Calibri"/>
                <a:ea typeface="Calibri"/>
                <a:cs typeface="Calibri"/>
                <a:sym typeface="Calibri"/>
              </a:rPr>
              <a:t>Please feel free to bring some team members with you on stage.</a:t>
            </a:r>
            <a:endParaRPr/>
          </a:p>
          <a:p>
            <a:pPr marL="0" marR="0" lvl="0" indent="0" algn="l" rtl="0">
              <a:lnSpc>
                <a:spcPct val="90000"/>
              </a:lnSpc>
              <a:spcBef>
                <a:spcPts val="0"/>
              </a:spcBef>
              <a:spcAft>
                <a:spcPts val="0"/>
              </a:spcAft>
              <a:buClr>
                <a:schemeClr val="dk1"/>
              </a:buClr>
              <a:buSzPts val="2300"/>
              <a:buFont typeface="Calibri"/>
              <a:buChar char="-"/>
            </a:pPr>
            <a:r>
              <a:rPr lang="en-US" sz="2300" b="0" i="0" u="none" strike="noStrike" cap="none">
                <a:solidFill>
                  <a:schemeClr val="dk1"/>
                </a:solidFill>
                <a:latin typeface="Calibri"/>
                <a:ea typeface="Calibri"/>
                <a:cs typeface="Calibri"/>
                <a:sym typeface="Calibri"/>
              </a:rPr>
              <a:t>Please speak clearly and don’t rush. </a:t>
            </a:r>
            <a:endParaRPr/>
          </a:p>
          <a:p>
            <a:pPr marL="0" marR="0" lvl="0" indent="0" algn="l" rtl="0">
              <a:lnSpc>
                <a:spcPct val="90000"/>
              </a:lnSpc>
              <a:spcBef>
                <a:spcPts val="0"/>
              </a:spcBef>
              <a:spcAft>
                <a:spcPts val="0"/>
              </a:spcAft>
              <a:buClr>
                <a:schemeClr val="dk1"/>
              </a:buClr>
              <a:buSzPts val="2300"/>
              <a:buFont typeface="Calibri"/>
              <a:buChar char="-"/>
            </a:pPr>
            <a:r>
              <a:rPr lang="en-US" sz="2300" b="0" i="0" u="none" strike="noStrike" cap="none">
                <a:solidFill>
                  <a:schemeClr val="dk1"/>
                </a:solidFill>
                <a:latin typeface="Calibri"/>
                <a:ea typeface="Calibri"/>
                <a:cs typeface="Calibri"/>
                <a:sym typeface="Calibri"/>
              </a:rPr>
              <a:t>PRACTICE.   Time yourself!  Don’t go over time.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595959"/>
        </a:solidFill>
        <a:effectLst/>
      </p:bgPr>
    </p:bg>
    <p:spTree>
      <p:nvGrpSpPr>
        <p:cNvPr id="1" name="Shape 94"/>
        <p:cNvGrpSpPr/>
        <p:nvPr/>
      </p:nvGrpSpPr>
      <p:grpSpPr>
        <a:xfrm>
          <a:off x="0" y="0"/>
          <a:ext cx="0" cy="0"/>
          <a:chOff x="0" y="0"/>
          <a:chExt cx="0" cy="0"/>
        </a:xfrm>
      </p:grpSpPr>
      <p:sp>
        <p:nvSpPr>
          <p:cNvPr id="95" name="Google Shape;95;p14"/>
          <p:cNvSpPr txBox="1">
            <a:spLocks noGrp="1"/>
          </p:cNvSpPr>
          <p:nvPr>
            <p:ph type="ctrTitle"/>
          </p:nvPr>
        </p:nvSpPr>
        <p:spPr>
          <a:xfrm>
            <a:off x="2151062" y="2819400"/>
            <a:ext cx="7772400" cy="147002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4400"/>
              <a:buFont typeface="Calibri"/>
              <a:buNone/>
            </a:pPr>
            <a:br>
              <a:rPr lang="en-US" sz="4400" b="0" i="0" u="none" strike="noStrike" cap="none">
                <a:solidFill>
                  <a:schemeClr val="dk1"/>
                </a:solidFill>
                <a:latin typeface="Calibri"/>
                <a:ea typeface="Calibri"/>
                <a:cs typeface="Calibri"/>
                <a:sym typeface="Calibri"/>
              </a:rPr>
            </a:br>
            <a:r>
              <a:rPr lang="en-US" sz="4400" b="0" i="0" u="none" strike="noStrike" cap="none">
                <a:solidFill>
                  <a:srgbClr val="D9D9D9"/>
                </a:solidFill>
                <a:latin typeface="Calibri"/>
                <a:ea typeface="Calibri"/>
                <a:cs typeface="Calibri"/>
                <a:sym typeface="Calibri"/>
              </a:rPr>
              <a:t>Venture Name </a:t>
            </a:r>
            <a:br>
              <a:rPr lang="en-US" sz="4400" b="0" i="0" u="none" strike="noStrike" cap="none">
                <a:solidFill>
                  <a:srgbClr val="D9D9D9"/>
                </a:solidFill>
                <a:latin typeface="Calibri"/>
                <a:ea typeface="Calibri"/>
                <a:cs typeface="Calibri"/>
                <a:sym typeface="Calibri"/>
              </a:rPr>
            </a:br>
            <a:endParaRPr/>
          </a:p>
        </p:txBody>
      </p:sp>
      <p:sp>
        <p:nvSpPr>
          <p:cNvPr id="96" name="Google Shape;96;p14"/>
          <p:cNvSpPr txBox="1">
            <a:spLocks noGrp="1"/>
          </p:cNvSpPr>
          <p:nvPr>
            <p:ph type="subTitle" idx="1"/>
          </p:nvPr>
        </p:nvSpPr>
        <p:spPr>
          <a:xfrm>
            <a:off x="4533900" y="4038600"/>
            <a:ext cx="3086100" cy="17526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888888"/>
              </a:buClr>
              <a:buSzPts val="3200"/>
              <a:buFont typeface="Arial"/>
              <a:buNone/>
            </a:pPr>
            <a:endParaRPr sz="3200" b="0" i="0" u="none" strike="noStrike" cap="none">
              <a:solidFill>
                <a:srgbClr val="898989"/>
              </a:solidFill>
              <a:latin typeface="Calibri"/>
              <a:ea typeface="Calibri"/>
              <a:cs typeface="Calibri"/>
              <a:sym typeface="Calibri"/>
            </a:endParaRPr>
          </a:p>
          <a:p>
            <a:pPr marL="0" marR="0" lvl="0" indent="0" algn="ctr" rtl="0">
              <a:lnSpc>
                <a:spcPct val="100000"/>
              </a:lnSpc>
              <a:spcBef>
                <a:spcPts val="640"/>
              </a:spcBef>
              <a:spcAft>
                <a:spcPts val="0"/>
              </a:spcAft>
              <a:buClr>
                <a:srgbClr val="898989"/>
              </a:buClr>
              <a:buSzPts val="3200"/>
              <a:buFont typeface="Arial"/>
              <a:buNone/>
            </a:pPr>
            <a:r>
              <a:rPr lang="en-US" sz="3200" b="0" i="0" u="none" strike="noStrike" cap="none">
                <a:solidFill>
                  <a:srgbClr val="898989"/>
                </a:solidFill>
                <a:latin typeface="Calibri"/>
                <a:ea typeface="Calibri"/>
                <a:cs typeface="Calibri"/>
                <a:sym typeface="Calibri"/>
              </a:rPr>
              <a:t>webaddress.com @twitterhandle</a:t>
            </a:r>
            <a:endParaRPr/>
          </a:p>
        </p:txBody>
      </p:sp>
      <p:pic>
        <p:nvPicPr>
          <p:cNvPr id="97" name="Google Shape;97;p14"/>
          <p:cNvPicPr preferRelativeResize="0"/>
          <p:nvPr/>
        </p:nvPicPr>
        <p:blipFill rotWithShape="1">
          <a:blip r:embed="rId3">
            <a:alphaModFix/>
          </a:blip>
          <a:srcRect/>
          <a:stretch/>
        </p:blipFill>
        <p:spPr>
          <a:xfrm>
            <a:off x="5105400" y="1447800"/>
            <a:ext cx="1863726" cy="186372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5"/>
          <p:cNvSpPr txBox="1">
            <a:spLocks noGrp="1"/>
          </p:cNvSpPr>
          <p:nvPr>
            <p:ph type="title"/>
          </p:nvPr>
        </p:nvSpPr>
        <p:spPr>
          <a:xfrm>
            <a:off x="609600" y="304800"/>
            <a:ext cx="109728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4400"/>
              <a:buFont typeface="Calibri"/>
              <a:buNone/>
            </a:pPr>
            <a:r>
              <a:rPr lang="en-US" sz="4400" b="0" i="0" u="none" strike="noStrike" cap="none">
                <a:solidFill>
                  <a:schemeClr val="dk1"/>
                </a:solidFill>
                <a:latin typeface="Calibri"/>
                <a:ea typeface="Calibri"/>
                <a:cs typeface="Calibri"/>
                <a:sym typeface="Calibri"/>
              </a:rPr>
              <a:t>Problem</a:t>
            </a:r>
            <a:endParaRPr/>
          </a:p>
        </p:txBody>
      </p:sp>
      <p:sp>
        <p:nvSpPr>
          <p:cNvPr id="103" name="Google Shape;103;p15"/>
          <p:cNvSpPr txBox="1"/>
          <p:nvPr/>
        </p:nvSpPr>
        <p:spPr>
          <a:xfrm>
            <a:off x="1905000" y="1295400"/>
            <a:ext cx="8382000" cy="1752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200"/>
              <a:buFont typeface="Calibri"/>
              <a:buNone/>
            </a:pPr>
            <a:r>
              <a:rPr lang="en-US" sz="2200" b="0" i="0" u="none" strike="noStrike" cap="none">
                <a:solidFill>
                  <a:schemeClr val="dk1"/>
                </a:solidFill>
                <a:latin typeface="Calibri"/>
                <a:ea typeface="Calibri"/>
                <a:cs typeface="Calibri"/>
                <a:sym typeface="Calibri"/>
              </a:rPr>
              <a:t>Make clear a big, important problem (current or emerging) that you are going to solve.   In this context you are establishing your value proposition—there is enormous pain out there, and you are going to reduce costs, increase speed, expand reach, eliminate inefficiency, increase effectiveness, etc. </a:t>
            </a:r>
            <a:endParaRPr/>
          </a:p>
          <a:p>
            <a:pPr marL="0" marR="0" lvl="0" indent="0" algn="l" rtl="0">
              <a:lnSpc>
                <a:spcPct val="100000"/>
              </a:lnSpc>
              <a:spcBef>
                <a:spcPts val="0"/>
              </a:spcBef>
              <a:spcAft>
                <a:spcPts val="0"/>
              </a:spcAft>
              <a:buClr>
                <a:schemeClr val="dk1"/>
              </a:buClr>
              <a:buSzPts val="2200"/>
              <a:buFont typeface="Calibri"/>
              <a:buNone/>
            </a:pPr>
            <a:endParaRPr sz="2200" b="0" i="0" u="none" strike="noStrike" cap="none">
              <a:solidFill>
                <a:schemeClr val="dk1"/>
              </a:solidFill>
              <a:latin typeface="Calibri"/>
              <a:ea typeface="Calibri"/>
              <a:cs typeface="Calibri"/>
              <a:sym typeface="Calibri"/>
            </a:endParaRPr>
          </a:p>
          <a:p>
            <a:pPr marL="0" marR="0" lvl="0" indent="0" algn="l" rtl="0">
              <a:lnSpc>
                <a:spcPct val="100000"/>
              </a:lnSpc>
              <a:spcBef>
                <a:spcPts val="440"/>
              </a:spcBef>
              <a:spcAft>
                <a:spcPts val="0"/>
              </a:spcAft>
              <a:buClr>
                <a:schemeClr val="dk1"/>
              </a:buClr>
              <a:buSzPts val="2200"/>
              <a:buFont typeface="Calibri"/>
              <a:buNone/>
            </a:pPr>
            <a:endParaRPr sz="2200" b="0" i="0" u="none" strike="noStrike" cap="none">
              <a:solidFill>
                <a:schemeClr val="dk1"/>
              </a:solidFill>
              <a:latin typeface="Calibri"/>
              <a:ea typeface="Calibri"/>
              <a:cs typeface="Calibri"/>
              <a:sym typeface="Calibri"/>
            </a:endParaRPr>
          </a:p>
          <a:p>
            <a:pPr marL="0" marR="0" lvl="0" indent="0" algn="l" rtl="0">
              <a:lnSpc>
                <a:spcPct val="100000"/>
              </a:lnSpc>
              <a:spcBef>
                <a:spcPts val="440"/>
              </a:spcBef>
              <a:spcAft>
                <a:spcPts val="0"/>
              </a:spcAft>
              <a:buClr>
                <a:schemeClr val="dk1"/>
              </a:buClr>
              <a:buSzPts val="2200"/>
              <a:buFont typeface="Calibri"/>
              <a:buNone/>
            </a:pPr>
            <a:r>
              <a:rPr lang="en-US" sz="2200" b="0" i="0" u="none" strike="noStrike" cap="none">
                <a:solidFill>
                  <a:schemeClr val="dk1"/>
                </a:solidFill>
                <a:latin typeface="Calibri"/>
                <a:ea typeface="Calibri"/>
                <a:cs typeface="Calibri"/>
                <a:sym typeface="Calibri"/>
              </a:rPr>
              <a:t>If you think it’s appropriate, consider telling the real-life story about someone who suffers from the problem.</a:t>
            </a:r>
            <a:endParaRPr/>
          </a:p>
        </p:txBody>
      </p:sp>
      <p:sp>
        <p:nvSpPr>
          <p:cNvPr id="104" name="Google Shape;104;p15"/>
          <p:cNvSpPr txBox="1"/>
          <p:nvPr/>
        </p:nvSpPr>
        <p:spPr>
          <a:xfrm>
            <a:off x="9107487" y="6172200"/>
            <a:ext cx="2514600" cy="369887"/>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7F7F7F"/>
              </a:buClr>
              <a:buSzPts val="1800"/>
              <a:buFont typeface="Calibri"/>
              <a:buNone/>
            </a:pPr>
            <a:r>
              <a:rPr lang="en-US" sz="1800" b="0" i="1" u="none" strike="noStrike" cap="none">
                <a:solidFill>
                  <a:srgbClr val="7F7F7F"/>
                </a:solidFill>
                <a:latin typeface="Calibri"/>
                <a:ea typeface="Calibri"/>
                <a:cs typeface="Calibri"/>
                <a:sym typeface="Calibri"/>
              </a:rPr>
              <a:t>@twitterhandle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6"/>
          <p:cNvSpPr txBox="1">
            <a:spLocks noGrp="1"/>
          </p:cNvSpPr>
          <p:nvPr>
            <p:ph type="title"/>
          </p:nvPr>
        </p:nvSpPr>
        <p:spPr>
          <a:xfrm>
            <a:off x="609600" y="274637"/>
            <a:ext cx="109728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4400"/>
              <a:buFont typeface="Calibri"/>
              <a:buNone/>
            </a:pPr>
            <a:r>
              <a:rPr lang="en-US" sz="4400" b="0" i="0" u="none" strike="noStrike" cap="none">
                <a:solidFill>
                  <a:schemeClr val="dk1"/>
                </a:solidFill>
                <a:latin typeface="Calibri"/>
                <a:ea typeface="Calibri"/>
                <a:cs typeface="Calibri"/>
                <a:sym typeface="Calibri"/>
              </a:rPr>
              <a:t>Market</a:t>
            </a:r>
            <a:endParaRPr/>
          </a:p>
        </p:txBody>
      </p:sp>
      <p:sp>
        <p:nvSpPr>
          <p:cNvPr id="111" name="Google Shape;111;p16"/>
          <p:cNvSpPr txBox="1"/>
          <p:nvPr/>
        </p:nvSpPr>
        <p:spPr>
          <a:xfrm>
            <a:off x="2057400" y="1600200"/>
            <a:ext cx="8229600" cy="1752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200"/>
              <a:buFont typeface="Calibri"/>
              <a:buNone/>
            </a:pPr>
            <a:endParaRPr sz="2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200"/>
              <a:buFont typeface="Calibri"/>
              <a:buNone/>
            </a:pPr>
            <a:r>
              <a:rPr lang="en-US" sz="2200" b="0" i="0" u="none" strike="noStrike" cap="none">
                <a:solidFill>
                  <a:schemeClr val="dk1"/>
                </a:solidFill>
                <a:latin typeface="Calibri"/>
                <a:ea typeface="Calibri"/>
                <a:cs typeface="Calibri"/>
                <a:sym typeface="Calibri"/>
              </a:rPr>
              <a:t>Who are the target customers?   Will it be direct sale or business to business?</a:t>
            </a:r>
            <a:endParaRPr/>
          </a:p>
          <a:p>
            <a:pPr marL="0" marR="0" lvl="0" indent="0" algn="l" rtl="0">
              <a:lnSpc>
                <a:spcPct val="100000"/>
              </a:lnSpc>
              <a:spcBef>
                <a:spcPts val="0"/>
              </a:spcBef>
              <a:spcAft>
                <a:spcPts val="0"/>
              </a:spcAft>
              <a:buClr>
                <a:schemeClr val="dk1"/>
              </a:buClr>
              <a:buSzPts val="2200"/>
              <a:buFont typeface="Calibri"/>
              <a:buNone/>
            </a:pPr>
            <a:endParaRPr sz="2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200"/>
              <a:buFont typeface="Calibri"/>
              <a:buNone/>
            </a:pPr>
            <a:endParaRPr sz="2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200"/>
              <a:buFont typeface="Calibri"/>
              <a:buNone/>
            </a:pPr>
            <a:r>
              <a:rPr lang="en-US" sz="2200" b="0" i="0" u="none" strike="noStrike" cap="none">
                <a:solidFill>
                  <a:schemeClr val="dk1"/>
                </a:solidFill>
                <a:latin typeface="Calibri"/>
                <a:ea typeface="Calibri"/>
                <a:cs typeface="Calibri"/>
                <a:sym typeface="Calibri"/>
              </a:rPr>
              <a:t>Who will be your “first customer?”  What connections do you have in the space?</a:t>
            </a:r>
            <a:endParaRPr/>
          </a:p>
          <a:p>
            <a:pPr marL="0" marR="0" lvl="0" indent="0" algn="l" rtl="0">
              <a:lnSpc>
                <a:spcPct val="100000"/>
              </a:lnSpc>
              <a:spcBef>
                <a:spcPts val="0"/>
              </a:spcBef>
              <a:spcAft>
                <a:spcPts val="0"/>
              </a:spcAft>
              <a:buClr>
                <a:schemeClr val="dk1"/>
              </a:buClr>
              <a:buSzPts val="2200"/>
              <a:buFont typeface="Calibri"/>
              <a:buNone/>
            </a:pPr>
            <a:endParaRPr sz="2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200"/>
              <a:buFont typeface="Calibri"/>
              <a:buNone/>
            </a:pPr>
            <a:endParaRPr sz="2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endParaRPr sz="2200" b="0" i="0" u="none">
              <a:solidFill>
                <a:schemeClr val="dk1"/>
              </a:solidFill>
              <a:latin typeface="Calibri"/>
              <a:ea typeface="Calibri"/>
              <a:cs typeface="Calibri"/>
              <a:sym typeface="Calibri"/>
            </a:endParaRPr>
          </a:p>
        </p:txBody>
      </p:sp>
      <p:sp>
        <p:nvSpPr>
          <p:cNvPr id="112" name="Google Shape;112;p16"/>
          <p:cNvSpPr txBox="1"/>
          <p:nvPr/>
        </p:nvSpPr>
        <p:spPr>
          <a:xfrm>
            <a:off x="9107487" y="6172200"/>
            <a:ext cx="2514600" cy="369887"/>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7F7F7F"/>
              </a:buClr>
              <a:buSzPts val="1800"/>
              <a:buFont typeface="Calibri"/>
              <a:buNone/>
            </a:pPr>
            <a:r>
              <a:rPr lang="en-US" sz="1800" b="0" i="1" u="none">
                <a:solidFill>
                  <a:srgbClr val="7F7F7F"/>
                </a:solidFill>
                <a:latin typeface="Calibri"/>
                <a:ea typeface="Calibri"/>
                <a:cs typeface="Calibri"/>
                <a:sym typeface="Calibri"/>
              </a:rPr>
              <a:t>@twitterhandle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7"/>
          <p:cNvSpPr txBox="1"/>
          <p:nvPr/>
        </p:nvSpPr>
        <p:spPr>
          <a:xfrm>
            <a:off x="1981200" y="1371600"/>
            <a:ext cx="8229600" cy="1752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200"/>
              <a:buFont typeface="Calibri"/>
              <a:buNone/>
            </a:pPr>
            <a:r>
              <a:rPr lang="en-US" sz="2200" b="0" i="0" u="none" strike="noStrike" cap="none">
                <a:solidFill>
                  <a:schemeClr val="dk1"/>
                </a:solidFill>
                <a:latin typeface="Calibri"/>
                <a:ea typeface="Calibri"/>
                <a:cs typeface="Calibri"/>
                <a:sym typeface="Calibri"/>
              </a:rPr>
              <a:t>What is the technology or tool you are developing?   Provide the formal title, and then an explanation of what it is in non-technical terms.  </a:t>
            </a:r>
            <a:endParaRPr/>
          </a:p>
          <a:p>
            <a:pPr marL="0" marR="0" lvl="0" indent="0" algn="l" rtl="0">
              <a:lnSpc>
                <a:spcPct val="100000"/>
              </a:lnSpc>
              <a:spcBef>
                <a:spcPts val="0"/>
              </a:spcBef>
              <a:spcAft>
                <a:spcPts val="0"/>
              </a:spcAft>
              <a:buClr>
                <a:schemeClr val="dk1"/>
              </a:buClr>
              <a:buSzPts val="2200"/>
              <a:buFont typeface="Calibri"/>
              <a:buNone/>
            </a:pPr>
            <a:endParaRPr sz="2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200"/>
              <a:buFont typeface="Calibri"/>
              <a:buNone/>
            </a:pPr>
            <a:r>
              <a:rPr lang="en-US" sz="2200" b="0" i="0" u="none" strike="noStrike" cap="none">
                <a:solidFill>
                  <a:schemeClr val="dk1"/>
                </a:solidFill>
                <a:latin typeface="Calibri"/>
                <a:ea typeface="Calibri"/>
                <a:cs typeface="Calibri"/>
                <a:sym typeface="Calibri"/>
              </a:rPr>
              <a:t>What specifically are you offering to whom? Software, hardware, service, combination? Use commonly used terms to state concretely what you have, or what you do, that solves the problem you’ve identified.</a:t>
            </a:r>
            <a:endParaRPr/>
          </a:p>
          <a:p>
            <a:pPr marL="0" marR="0" lvl="0" indent="0" algn="l" rtl="0">
              <a:lnSpc>
                <a:spcPct val="100000"/>
              </a:lnSpc>
              <a:spcBef>
                <a:spcPts val="0"/>
              </a:spcBef>
              <a:spcAft>
                <a:spcPts val="0"/>
              </a:spcAft>
              <a:buClr>
                <a:schemeClr val="dk1"/>
              </a:buClr>
              <a:buSzPts val="2200"/>
              <a:buFont typeface="Calibri"/>
              <a:buNone/>
            </a:pPr>
            <a:endParaRPr sz="2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200"/>
              <a:buFont typeface="Calibri"/>
              <a:buNone/>
            </a:pPr>
            <a:r>
              <a:rPr lang="en-US" sz="2200" b="0" i="0" u="none" strike="noStrike" cap="none">
                <a:solidFill>
                  <a:schemeClr val="dk1"/>
                </a:solidFill>
                <a:latin typeface="Calibri"/>
                <a:ea typeface="Calibri"/>
                <a:cs typeface="Calibri"/>
                <a:sym typeface="Calibri"/>
              </a:rPr>
              <a:t>How are you going to use the technology for commercial advantage?</a:t>
            </a:r>
            <a:endParaRPr/>
          </a:p>
          <a:p>
            <a:pPr marL="0" marR="0" lvl="0" indent="0" algn="l" rtl="0">
              <a:lnSpc>
                <a:spcPct val="100000"/>
              </a:lnSpc>
              <a:spcBef>
                <a:spcPts val="0"/>
              </a:spcBef>
              <a:spcAft>
                <a:spcPts val="0"/>
              </a:spcAft>
              <a:buClr>
                <a:schemeClr val="dk1"/>
              </a:buClr>
              <a:buSzPts val="2200"/>
              <a:buFont typeface="Calibri"/>
              <a:buNone/>
            </a:pPr>
            <a:endParaRPr sz="2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200"/>
              <a:buFont typeface="Calibri"/>
              <a:buNone/>
            </a:pPr>
            <a:r>
              <a:rPr lang="en-US" sz="2200" b="0" i="0" u="none" strike="noStrike" cap="none">
                <a:solidFill>
                  <a:schemeClr val="dk1"/>
                </a:solidFill>
                <a:latin typeface="Calibri"/>
                <a:ea typeface="Calibri"/>
                <a:cs typeface="Calibri"/>
                <a:sym typeface="Calibri"/>
              </a:rPr>
              <a:t>Why is your application of the technology going to create potential sustainable competitive advantage?</a:t>
            </a:r>
            <a:endParaRPr/>
          </a:p>
        </p:txBody>
      </p:sp>
      <p:sp>
        <p:nvSpPr>
          <p:cNvPr id="119" name="Google Shape;119;p17"/>
          <p:cNvSpPr txBox="1">
            <a:spLocks noGrp="1"/>
          </p:cNvSpPr>
          <p:nvPr>
            <p:ph type="title"/>
          </p:nvPr>
        </p:nvSpPr>
        <p:spPr>
          <a:xfrm>
            <a:off x="1828800" y="304800"/>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4400"/>
              <a:buFont typeface="Calibri"/>
              <a:buNone/>
            </a:pPr>
            <a:r>
              <a:rPr lang="en-US" sz="4400" b="0" i="0" u="none" strike="noStrike" cap="none">
                <a:solidFill>
                  <a:schemeClr val="dk1"/>
                </a:solidFill>
                <a:latin typeface="Calibri"/>
                <a:ea typeface="Calibri"/>
                <a:cs typeface="Calibri"/>
                <a:sym typeface="Calibri"/>
              </a:rPr>
              <a:t>Solution</a:t>
            </a:r>
            <a:endParaRPr/>
          </a:p>
        </p:txBody>
      </p:sp>
      <p:sp>
        <p:nvSpPr>
          <p:cNvPr id="120" name="Google Shape;120;p17"/>
          <p:cNvSpPr txBox="1"/>
          <p:nvPr/>
        </p:nvSpPr>
        <p:spPr>
          <a:xfrm>
            <a:off x="9107487" y="6172200"/>
            <a:ext cx="2514600" cy="369887"/>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7F7F7F"/>
              </a:buClr>
              <a:buSzPts val="1800"/>
              <a:buFont typeface="Calibri"/>
              <a:buNone/>
            </a:pPr>
            <a:r>
              <a:rPr lang="en-US" sz="1800" b="0" i="1" u="none" strike="noStrike" cap="none">
                <a:solidFill>
                  <a:srgbClr val="7F7F7F"/>
                </a:solidFill>
                <a:latin typeface="Calibri"/>
                <a:ea typeface="Calibri"/>
                <a:cs typeface="Calibri"/>
                <a:sym typeface="Calibri"/>
              </a:rPr>
              <a:t>@twitterhandle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18"/>
          <p:cNvSpPr txBox="1">
            <a:spLocks noGrp="1"/>
          </p:cNvSpPr>
          <p:nvPr>
            <p:ph type="title"/>
          </p:nvPr>
        </p:nvSpPr>
        <p:spPr>
          <a:xfrm>
            <a:off x="609600" y="274637"/>
            <a:ext cx="109728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4400"/>
              <a:buFont typeface="Calibri"/>
              <a:buNone/>
            </a:pPr>
            <a:r>
              <a:rPr lang="en-US" sz="4400" b="0" i="0" u="none" strike="noStrike" cap="none">
                <a:solidFill>
                  <a:schemeClr val="dk1"/>
                </a:solidFill>
                <a:latin typeface="Calibri"/>
                <a:ea typeface="Calibri"/>
                <a:cs typeface="Calibri"/>
                <a:sym typeface="Calibri"/>
              </a:rPr>
              <a:t>Competitive Advantage &amp; Uniq</a:t>
            </a:r>
            <a:r>
              <a:rPr lang="en-US"/>
              <a:t>ueness</a:t>
            </a:r>
            <a:endParaRPr/>
          </a:p>
        </p:txBody>
      </p:sp>
      <p:sp>
        <p:nvSpPr>
          <p:cNvPr id="127" name="Google Shape;127;p18"/>
          <p:cNvSpPr txBox="1"/>
          <p:nvPr/>
        </p:nvSpPr>
        <p:spPr>
          <a:xfrm>
            <a:off x="1833550" y="1600200"/>
            <a:ext cx="8458200" cy="2610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Calibri"/>
              <a:buNone/>
            </a:pPr>
            <a:r>
              <a:rPr lang="en-US" sz="2400" b="0" i="0" u="none">
                <a:solidFill>
                  <a:schemeClr val="dk1"/>
                </a:solidFill>
                <a:latin typeface="Calibri"/>
                <a:ea typeface="Calibri"/>
                <a:cs typeface="Calibri"/>
                <a:sym typeface="Calibri"/>
              </a:rPr>
              <a:t>You must address how your team plans to sustainably beat the competition.</a:t>
            </a:r>
            <a:endParaRPr/>
          </a:p>
          <a:p>
            <a:pPr marL="0" marR="0" lvl="0" indent="0" algn="l" rtl="0">
              <a:lnSpc>
                <a:spcPct val="100000"/>
              </a:lnSpc>
              <a:spcBef>
                <a:spcPts val="0"/>
              </a:spcBef>
              <a:spcAft>
                <a:spcPts val="0"/>
              </a:spcAft>
              <a:buClr>
                <a:schemeClr val="dk1"/>
              </a:buClr>
              <a:buSzPts val="2400"/>
              <a:buFont typeface="Calibri"/>
              <a:buNone/>
            </a:pPr>
            <a:endParaRPr sz="2400" b="0" i="0" u="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400"/>
              <a:buFont typeface="Calibri"/>
              <a:buNone/>
            </a:pPr>
            <a:r>
              <a:rPr lang="en-US" sz="2400" b="0" i="0" u="none">
                <a:solidFill>
                  <a:schemeClr val="dk1"/>
                </a:solidFill>
                <a:latin typeface="Calibri"/>
                <a:ea typeface="Calibri"/>
                <a:cs typeface="Calibri"/>
                <a:sym typeface="Calibri"/>
              </a:rPr>
              <a:t>Do you know of any competitors, either in the existing marketplace, or other research institutions working on the same problem?  </a:t>
            </a:r>
            <a:endParaRPr/>
          </a:p>
          <a:p>
            <a:pPr marL="0" marR="0" lvl="0" indent="0" algn="l" rtl="0">
              <a:lnSpc>
                <a:spcPct val="100000"/>
              </a:lnSpc>
              <a:spcBef>
                <a:spcPts val="0"/>
              </a:spcBef>
              <a:spcAft>
                <a:spcPts val="0"/>
              </a:spcAft>
              <a:buClr>
                <a:schemeClr val="dk1"/>
              </a:buClr>
              <a:buSzPts val="2400"/>
              <a:buFont typeface="Calibri"/>
              <a:buNone/>
            </a:pPr>
            <a:endParaRPr sz="2400" b="0" i="0" u="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400"/>
              <a:buFont typeface="Calibri"/>
              <a:buNone/>
            </a:pPr>
            <a:endParaRPr sz="2400" b="0" i="0" u="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endParaRPr sz="2400" b="0" i="0" u="none">
              <a:solidFill>
                <a:schemeClr val="dk1"/>
              </a:solidFill>
              <a:latin typeface="Calibri"/>
              <a:ea typeface="Calibri"/>
              <a:cs typeface="Calibri"/>
              <a:sym typeface="Calibri"/>
            </a:endParaRPr>
          </a:p>
        </p:txBody>
      </p:sp>
      <p:sp>
        <p:nvSpPr>
          <p:cNvPr id="128" name="Google Shape;128;p18"/>
          <p:cNvSpPr txBox="1"/>
          <p:nvPr/>
        </p:nvSpPr>
        <p:spPr>
          <a:xfrm>
            <a:off x="9107487" y="6172200"/>
            <a:ext cx="2514600" cy="369887"/>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7F7F7F"/>
              </a:buClr>
              <a:buSzPts val="1800"/>
              <a:buFont typeface="Calibri"/>
              <a:buNone/>
            </a:pPr>
            <a:r>
              <a:rPr lang="en-US" sz="1800" b="0" i="1" u="none">
                <a:solidFill>
                  <a:srgbClr val="7F7F7F"/>
                </a:solidFill>
                <a:latin typeface="Calibri"/>
                <a:ea typeface="Calibri"/>
                <a:cs typeface="Calibri"/>
                <a:sym typeface="Calibri"/>
              </a:rPr>
              <a:t>@twitterhandle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9"/>
          <p:cNvSpPr txBox="1">
            <a:spLocks noGrp="1"/>
          </p:cNvSpPr>
          <p:nvPr>
            <p:ph type="title"/>
          </p:nvPr>
        </p:nvSpPr>
        <p:spPr>
          <a:xfrm>
            <a:off x="609600" y="274637"/>
            <a:ext cx="109728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4400"/>
              <a:buFont typeface="Calibri"/>
              <a:buNone/>
            </a:pPr>
            <a:r>
              <a:rPr lang="en-US" sz="4400" b="0" i="0" u="none" strike="noStrike" cap="none">
                <a:solidFill>
                  <a:schemeClr val="dk1"/>
                </a:solidFill>
                <a:latin typeface="Calibri"/>
                <a:ea typeface="Calibri"/>
                <a:cs typeface="Calibri"/>
                <a:sym typeface="Calibri"/>
              </a:rPr>
              <a:t>Business Model</a:t>
            </a:r>
            <a:endParaRPr/>
          </a:p>
        </p:txBody>
      </p:sp>
      <p:sp>
        <p:nvSpPr>
          <p:cNvPr id="134" name="Google Shape;134;p19"/>
          <p:cNvSpPr txBox="1"/>
          <p:nvPr/>
        </p:nvSpPr>
        <p:spPr>
          <a:xfrm>
            <a:off x="1905000" y="1295400"/>
            <a:ext cx="8305800" cy="1752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Calibri"/>
              <a:buNone/>
            </a:pPr>
            <a:r>
              <a:rPr lang="en-US" sz="2400" b="0" i="0" u="none">
                <a:solidFill>
                  <a:schemeClr val="dk1"/>
                </a:solidFill>
                <a:latin typeface="Calibri"/>
                <a:ea typeface="Calibri"/>
                <a:cs typeface="Calibri"/>
                <a:sym typeface="Calibri"/>
              </a:rPr>
              <a:t>How will you generate revenues?  </a:t>
            </a:r>
            <a:endParaRPr/>
          </a:p>
          <a:p>
            <a:pPr marL="0" marR="0" lvl="0" indent="0" algn="l" rtl="0">
              <a:lnSpc>
                <a:spcPct val="100000"/>
              </a:lnSpc>
              <a:spcBef>
                <a:spcPts val="0"/>
              </a:spcBef>
              <a:spcAft>
                <a:spcPts val="0"/>
              </a:spcAft>
              <a:buClr>
                <a:schemeClr val="dk1"/>
              </a:buClr>
              <a:buSzPts val="2400"/>
              <a:buFont typeface="Calibri"/>
              <a:buNone/>
            </a:pPr>
            <a:endParaRPr sz="2400" b="0" i="0" u="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400"/>
              <a:buFont typeface="Calibri"/>
              <a:buNone/>
            </a:pPr>
            <a:r>
              <a:rPr lang="en-US" sz="2400" b="0" i="0" u="none">
                <a:solidFill>
                  <a:schemeClr val="dk1"/>
                </a:solidFill>
                <a:latin typeface="Calibri"/>
                <a:ea typeface="Calibri"/>
                <a:cs typeface="Calibri"/>
                <a:sym typeface="Calibri"/>
              </a:rPr>
              <a:t>Is your model scalable?  In other words, can it be efficiently replicated and expanded to national and global markets? </a:t>
            </a:r>
            <a:endParaRPr/>
          </a:p>
          <a:p>
            <a:pPr marL="0" marR="0" lvl="0" indent="0" algn="l" rtl="0">
              <a:lnSpc>
                <a:spcPct val="100000"/>
              </a:lnSpc>
              <a:spcBef>
                <a:spcPts val="0"/>
              </a:spcBef>
              <a:spcAft>
                <a:spcPts val="0"/>
              </a:spcAft>
              <a:buClr>
                <a:schemeClr val="dk1"/>
              </a:buClr>
              <a:buSzPts val="2400"/>
              <a:buFont typeface="Calibri"/>
              <a:buNone/>
            </a:pPr>
            <a:endParaRPr sz="2400" b="0" i="0" u="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400"/>
              <a:buFont typeface="Calibri"/>
              <a:buNone/>
            </a:pPr>
            <a:r>
              <a:rPr lang="en-US" sz="2400" b="0" i="0" u="none">
                <a:solidFill>
                  <a:schemeClr val="dk1"/>
                </a:solidFill>
                <a:latin typeface="Calibri"/>
                <a:ea typeface="Calibri"/>
                <a:cs typeface="Calibri"/>
                <a:sym typeface="Calibri"/>
              </a:rPr>
              <a:t>What are the critical metrics on which you will be evaluated (e.g., customers, licenses, units, revenues, margin, etc.)? </a:t>
            </a:r>
            <a:endParaRPr/>
          </a:p>
          <a:p>
            <a:pPr marL="0" marR="0" lvl="0" indent="0" algn="l" rtl="0">
              <a:lnSpc>
                <a:spcPct val="100000"/>
              </a:lnSpc>
              <a:spcBef>
                <a:spcPts val="0"/>
              </a:spcBef>
              <a:spcAft>
                <a:spcPts val="0"/>
              </a:spcAft>
              <a:buClr>
                <a:schemeClr val="dk1"/>
              </a:buClr>
              <a:buSzPts val="2400"/>
              <a:buFont typeface="Calibri"/>
              <a:buNone/>
            </a:pPr>
            <a:endParaRPr sz="2400" b="0" i="0" u="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400"/>
              <a:buFont typeface="Calibri"/>
              <a:buNone/>
            </a:pPr>
            <a:r>
              <a:rPr lang="en-US" sz="2400" b="0" i="0" u="none">
                <a:solidFill>
                  <a:schemeClr val="dk1"/>
                </a:solidFill>
                <a:latin typeface="Calibri"/>
                <a:ea typeface="Calibri"/>
                <a:cs typeface="Calibri"/>
                <a:sym typeface="Calibri"/>
              </a:rPr>
              <a:t>How much additional cash/investment will be required to take to market and get positive cash flow?  (if applicable)</a:t>
            </a:r>
            <a:endParaRPr/>
          </a:p>
        </p:txBody>
      </p:sp>
      <p:sp>
        <p:nvSpPr>
          <p:cNvPr id="135" name="Google Shape;135;p19"/>
          <p:cNvSpPr txBox="1"/>
          <p:nvPr/>
        </p:nvSpPr>
        <p:spPr>
          <a:xfrm>
            <a:off x="9107487" y="6172200"/>
            <a:ext cx="2514600" cy="369887"/>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7F7F7F"/>
              </a:buClr>
              <a:buSzPts val="1800"/>
              <a:buFont typeface="Calibri"/>
              <a:buNone/>
            </a:pPr>
            <a:r>
              <a:rPr lang="en-US" sz="1800" b="0" i="1" u="none">
                <a:solidFill>
                  <a:srgbClr val="7F7F7F"/>
                </a:solidFill>
                <a:latin typeface="Calibri"/>
                <a:ea typeface="Calibri"/>
                <a:cs typeface="Calibri"/>
                <a:sym typeface="Calibri"/>
              </a:rPr>
              <a:t>@twitterhandle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0"/>
          <p:cNvSpPr txBox="1">
            <a:spLocks noGrp="1"/>
          </p:cNvSpPr>
          <p:nvPr>
            <p:ph type="title"/>
          </p:nvPr>
        </p:nvSpPr>
        <p:spPr>
          <a:xfrm>
            <a:off x="609600" y="274637"/>
            <a:ext cx="109728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4400"/>
              <a:buFont typeface="Calibri"/>
              <a:buNone/>
            </a:pPr>
            <a:r>
              <a:rPr lang="en-US" sz="4400" b="0" i="0" u="none" strike="noStrike" cap="none">
                <a:solidFill>
                  <a:schemeClr val="dk1"/>
                </a:solidFill>
                <a:latin typeface="Calibri"/>
                <a:ea typeface="Calibri"/>
                <a:cs typeface="Calibri"/>
                <a:sym typeface="Calibri"/>
              </a:rPr>
              <a:t>Team</a:t>
            </a:r>
            <a:endParaRPr/>
          </a:p>
        </p:txBody>
      </p:sp>
      <p:sp>
        <p:nvSpPr>
          <p:cNvPr id="142" name="Google Shape;142;p20"/>
          <p:cNvSpPr txBox="1"/>
          <p:nvPr/>
        </p:nvSpPr>
        <p:spPr>
          <a:xfrm>
            <a:off x="1885950" y="1447800"/>
            <a:ext cx="8458200" cy="1752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Calibri"/>
              <a:buNone/>
            </a:pPr>
            <a:r>
              <a:rPr lang="en-US" sz="2400" b="0" i="0" u="sng">
                <a:solidFill>
                  <a:schemeClr val="dk1"/>
                </a:solidFill>
                <a:latin typeface="Calibri"/>
                <a:ea typeface="Calibri"/>
                <a:cs typeface="Calibri"/>
                <a:sym typeface="Calibri"/>
              </a:rPr>
              <a:t>Show</a:t>
            </a:r>
            <a:r>
              <a:rPr lang="en-US" sz="2400" b="0" i="0" u="none">
                <a:solidFill>
                  <a:schemeClr val="dk1"/>
                </a:solidFill>
                <a:latin typeface="Calibri"/>
                <a:ea typeface="Calibri"/>
                <a:cs typeface="Calibri"/>
                <a:sym typeface="Calibri"/>
              </a:rPr>
              <a:t> team members and names.  Tell us briefly, their backgrounds.  Why are they rock stars?  What significant thing have they done in business in their career?  </a:t>
            </a:r>
            <a:endParaRPr/>
          </a:p>
          <a:p>
            <a:pPr marL="0" marR="0" lvl="0" indent="0" algn="l" rtl="0">
              <a:lnSpc>
                <a:spcPct val="100000"/>
              </a:lnSpc>
              <a:spcBef>
                <a:spcPts val="0"/>
              </a:spcBef>
              <a:spcAft>
                <a:spcPts val="0"/>
              </a:spcAft>
              <a:buClr>
                <a:schemeClr val="dk1"/>
              </a:buClr>
              <a:buSzPts val="2400"/>
              <a:buFont typeface="Calibri"/>
              <a:buNone/>
            </a:pPr>
            <a:endParaRPr sz="2400" b="0" i="0" u="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400"/>
              <a:buFont typeface="Calibri"/>
              <a:buNone/>
            </a:pPr>
            <a:endParaRPr sz="2400" b="0" i="0" u="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400"/>
              <a:buFont typeface="Calibri"/>
              <a:buNone/>
            </a:pPr>
            <a:endParaRPr sz="2400" b="0" i="0" u="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400"/>
              <a:buFont typeface="Calibri"/>
              <a:buNone/>
            </a:pPr>
            <a:endParaRPr sz="2400" b="0" i="0" u="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400"/>
              <a:buFont typeface="Calibri"/>
              <a:buNone/>
            </a:pPr>
            <a:r>
              <a:rPr lang="en-US" sz="2400" b="0" i="0" u="sng">
                <a:solidFill>
                  <a:schemeClr val="dk1"/>
                </a:solidFill>
                <a:latin typeface="Calibri"/>
                <a:ea typeface="Calibri"/>
                <a:cs typeface="Calibri"/>
                <a:sym typeface="Calibri"/>
              </a:rPr>
              <a:t>Tell</a:t>
            </a:r>
            <a:r>
              <a:rPr lang="en-US" sz="2400" b="0" i="0" u="none">
                <a:solidFill>
                  <a:schemeClr val="dk1"/>
                </a:solidFill>
                <a:latin typeface="Calibri"/>
                <a:ea typeface="Calibri"/>
                <a:cs typeface="Calibri"/>
                <a:sym typeface="Calibri"/>
              </a:rPr>
              <a:t> us why your team is uniquely qualified to win.  How long have you known/worked together?  Why is each founder totally committed and passionate about bringing this product or service to market?</a:t>
            </a:r>
            <a:endParaRPr/>
          </a:p>
          <a:p>
            <a:pPr marL="0" marR="0" lvl="0" indent="0" algn="l" rtl="0">
              <a:lnSpc>
                <a:spcPct val="100000"/>
              </a:lnSpc>
              <a:spcBef>
                <a:spcPts val="0"/>
              </a:spcBef>
              <a:spcAft>
                <a:spcPts val="0"/>
              </a:spcAft>
              <a:buClr>
                <a:schemeClr val="dk1"/>
              </a:buClr>
              <a:buSzPts val="2400"/>
              <a:buFont typeface="Calibri"/>
              <a:buNone/>
            </a:pPr>
            <a:endParaRPr sz="2400" b="0" i="0" u="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endParaRPr sz="2400" b="0" i="0" u="none">
              <a:solidFill>
                <a:schemeClr val="dk1"/>
              </a:solidFill>
              <a:latin typeface="Calibri"/>
              <a:ea typeface="Calibri"/>
              <a:cs typeface="Calibri"/>
              <a:sym typeface="Calibri"/>
            </a:endParaRPr>
          </a:p>
        </p:txBody>
      </p:sp>
      <p:sp>
        <p:nvSpPr>
          <p:cNvPr id="143" name="Google Shape;143;p20"/>
          <p:cNvSpPr txBox="1"/>
          <p:nvPr/>
        </p:nvSpPr>
        <p:spPr>
          <a:xfrm>
            <a:off x="9107487" y="6172200"/>
            <a:ext cx="2514600" cy="369887"/>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7F7F7F"/>
              </a:buClr>
              <a:buSzPts val="1800"/>
              <a:buFont typeface="Calibri"/>
              <a:buNone/>
            </a:pPr>
            <a:r>
              <a:rPr lang="en-US" sz="1800" b="0" i="1" u="none">
                <a:solidFill>
                  <a:srgbClr val="7F7F7F"/>
                </a:solidFill>
                <a:latin typeface="Calibri"/>
                <a:ea typeface="Calibri"/>
                <a:cs typeface="Calibri"/>
                <a:sym typeface="Calibri"/>
              </a:rPr>
              <a:t>@twitterhandle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1"/>
          <p:cNvSpPr txBox="1">
            <a:spLocks noGrp="1"/>
          </p:cNvSpPr>
          <p:nvPr>
            <p:ph type="title"/>
          </p:nvPr>
        </p:nvSpPr>
        <p:spPr>
          <a:xfrm>
            <a:off x="609600" y="274637"/>
            <a:ext cx="109728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4400"/>
              <a:buFont typeface="Calibri"/>
              <a:buNone/>
            </a:pPr>
            <a:r>
              <a:rPr lang="en-US" sz="4400" b="0" i="0" u="none" strike="noStrike" cap="none">
                <a:solidFill>
                  <a:schemeClr val="dk1"/>
                </a:solidFill>
                <a:latin typeface="Calibri"/>
                <a:ea typeface="Calibri"/>
                <a:cs typeface="Calibri"/>
                <a:sym typeface="Calibri"/>
              </a:rPr>
              <a:t>Summary</a:t>
            </a:r>
            <a:endParaRPr/>
          </a:p>
        </p:txBody>
      </p:sp>
      <p:sp>
        <p:nvSpPr>
          <p:cNvPr id="149" name="Google Shape;149;p21"/>
          <p:cNvSpPr txBox="1"/>
          <p:nvPr/>
        </p:nvSpPr>
        <p:spPr>
          <a:xfrm>
            <a:off x="2057400" y="1905000"/>
            <a:ext cx="8458200" cy="1752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150" name="Google Shape;150;p21"/>
          <p:cNvSpPr txBox="1"/>
          <p:nvPr/>
        </p:nvSpPr>
        <p:spPr>
          <a:xfrm>
            <a:off x="2033587" y="1657350"/>
            <a:ext cx="8177212" cy="1752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Calibri"/>
              <a:buNone/>
            </a:pPr>
            <a:endParaRPr sz="2400" b="0" i="0" u="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400"/>
              <a:buFont typeface="Calibri"/>
              <a:buNone/>
            </a:pPr>
            <a:r>
              <a:rPr lang="en-US" sz="2400" b="0" i="0" u="none">
                <a:solidFill>
                  <a:schemeClr val="dk1"/>
                </a:solidFill>
                <a:latin typeface="Calibri"/>
                <a:ea typeface="Calibri"/>
                <a:cs typeface="Calibri"/>
                <a:sym typeface="Calibri"/>
              </a:rPr>
              <a:t>Close with your team’s ability to execute.  </a:t>
            </a:r>
            <a:endParaRPr/>
          </a:p>
          <a:p>
            <a:pPr marL="0" marR="0" lvl="0" indent="0" algn="l" rtl="0">
              <a:lnSpc>
                <a:spcPct val="100000"/>
              </a:lnSpc>
              <a:spcBef>
                <a:spcPts val="0"/>
              </a:spcBef>
              <a:spcAft>
                <a:spcPts val="0"/>
              </a:spcAft>
              <a:buClr>
                <a:schemeClr val="dk1"/>
              </a:buClr>
              <a:buSzPts val="2400"/>
              <a:buFont typeface="Calibri"/>
              <a:buNone/>
            </a:pPr>
            <a:endParaRPr sz="2400" b="0" i="0" u="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400"/>
              <a:buFont typeface="Calibri"/>
              <a:buNone/>
            </a:pPr>
            <a:r>
              <a:rPr lang="en-US" sz="2400" b="0" i="0" u="none">
                <a:solidFill>
                  <a:schemeClr val="dk1"/>
                </a:solidFill>
                <a:latin typeface="Calibri"/>
                <a:ea typeface="Calibri"/>
                <a:cs typeface="Calibri"/>
                <a:sym typeface="Calibri"/>
              </a:rPr>
              <a:t>Reinforce that you are excited about he technology and the you are committed to bringing it to market.  </a:t>
            </a:r>
            <a:endParaRPr/>
          </a:p>
          <a:p>
            <a:pPr marL="0" marR="0" lvl="0" indent="0" algn="l" rtl="0">
              <a:lnSpc>
                <a:spcPct val="100000"/>
              </a:lnSpc>
              <a:spcBef>
                <a:spcPts val="0"/>
              </a:spcBef>
              <a:spcAft>
                <a:spcPts val="0"/>
              </a:spcAft>
              <a:buClr>
                <a:schemeClr val="dk1"/>
              </a:buClr>
              <a:buSzPts val="2400"/>
              <a:buFont typeface="Calibri"/>
              <a:buNone/>
            </a:pPr>
            <a:endParaRPr sz="2400" b="0" i="0" u="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400"/>
              <a:buFont typeface="Calibri"/>
              <a:buNone/>
            </a:pPr>
            <a:r>
              <a:rPr lang="en-US" sz="2400" b="0" i="0" u="none">
                <a:solidFill>
                  <a:schemeClr val="dk1"/>
                </a:solidFill>
                <a:latin typeface="Calibri"/>
                <a:ea typeface="Calibri"/>
                <a:cs typeface="Calibri"/>
                <a:sym typeface="Calibri"/>
              </a:rPr>
              <a:t>Remind them of your competitive advantage</a:t>
            </a:r>
            <a:endParaRPr/>
          </a:p>
          <a:p>
            <a:pPr marL="0" marR="0" lvl="0" indent="0" algn="l" rtl="0">
              <a:lnSpc>
                <a:spcPct val="100000"/>
              </a:lnSpc>
              <a:spcBef>
                <a:spcPts val="0"/>
              </a:spcBef>
              <a:spcAft>
                <a:spcPts val="0"/>
              </a:spcAft>
              <a:buClr>
                <a:schemeClr val="dk1"/>
              </a:buClr>
              <a:buSzPts val="2400"/>
              <a:buFont typeface="Calibri"/>
              <a:buNone/>
            </a:pPr>
            <a:endParaRPr sz="2400" b="0" i="0" u="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400"/>
              <a:buFont typeface="Calibri"/>
              <a:buNone/>
            </a:pPr>
            <a:r>
              <a:rPr lang="en-US" sz="2400" b="0" i="0" u="none">
                <a:solidFill>
                  <a:schemeClr val="dk1"/>
                </a:solidFill>
                <a:latin typeface="Calibri"/>
                <a:ea typeface="Calibri"/>
                <a:cs typeface="Calibri"/>
                <a:sym typeface="Calibri"/>
              </a:rPr>
              <a:t>Thank the Judges for providing the opportunity.  </a:t>
            </a:r>
            <a:endParaRPr/>
          </a:p>
          <a:p>
            <a:pPr marL="0" marR="0" lvl="0" indent="0" algn="l" rtl="0">
              <a:lnSpc>
                <a:spcPct val="100000"/>
              </a:lnSpc>
              <a:spcBef>
                <a:spcPts val="0"/>
              </a:spcBef>
              <a:spcAft>
                <a:spcPts val="0"/>
              </a:spcAft>
              <a:buClr>
                <a:schemeClr val="dk1"/>
              </a:buClr>
              <a:buSzPts val="2400"/>
              <a:buFont typeface="Calibri"/>
              <a:buNone/>
            </a:pPr>
            <a:endParaRPr sz="2400" b="0" i="0" u="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400"/>
              <a:buFont typeface="Calibri"/>
              <a:buNone/>
            </a:pPr>
            <a:r>
              <a:rPr lang="en-US" sz="2400" b="0" i="0" u="none">
                <a:solidFill>
                  <a:schemeClr val="dk1"/>
                </a:solidFill>
                <a:latin typeface="Calibri"/>
                <a:ea typeface="Calibri"/>
                <a:cs typeface="Calibri"/>
                <a:sym typeface="Calibri"/>
              </a:rPr>
              <a:t>Open it up for questions from the judges.  </a:t>
            </a:r>
            <a:endParaRPr/>
          </a:p>
          <a:p>
            <a:pPr marL="0" marR="0" lvl="0" indent="0" algn="l" rtl="0">
              <a:lnSpc>
                <a:spcPct val="100000"/>
              </a:lnSpc>
              <a:spcBef>
                <a:spcPts val="0"/>
              </a:spcBef>
              <a:spcAft>
                <a:spcPts val="0"/>
              </a:spcAft>
              <a:buClr>
                <a:schemeClr val="dk1"/>
              </a:buClr>
              <a:buSzPts val="2400"/>
              <a:buFont typeface="Calibri"/>
              <a:buNone/>
            </a:pPr>
            <a:endParaRPr sz="2400" b="0" i="0" u="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400"/>
              <a:buFont typeface="Calibri"/>
              <a:buNone/>
            </a:pPr>
            <a:r>
              <a:rPr lang="en-US" sz="2400" b="0" i="0" u="none">
                <a:solidFill>
                  <a:schemeClr val="dk1"/>
                </a:solidFill>
                <a:latin typeface="Calibri"/>
                <a:ea typeface="Calibri"/>
                <a:cs typeface="Calibri"/>
                <a:sym typeface="Calibri"/>
              </a:rPr>
              <a:t> </a:t>
            </a:r>
            <a:endParaRPr/>
          </a:p>
          <a:p>
            <a:pPr marL="0" marR="0" lvl="0" indent="0" algn="l" rtl="0">
              <a:lnSpc>
                <a:spcPct val="100000"/>
              </a:lnSpc>
              <a:spcBef>
                <a:spcPts val="0"/>
              </a:spcBef>
              <a:spcAft>
                <a:spcPts val="0"/>
              </a:spcAft>
              <a:buNone/>
            </a:pPr>
            <a:endParaRPr sz="2400" b="0" i="0" u="none">
              <a:solidFill>
                <a:schemeClr val="dk1"/>
              </a:solidFill>
              <a:latin typeface="Calibri"/>
              <a:ea typeface="Calibri"/>
              <a:cs typeface="Calibri"/>
              <a:sym typeface="Calibri"/>
            </a:endParaRPr>
          </a:p>
        </p:txBody>
      </p:sp>
      <p:sp>
        <p:nvSpPr>
          <p:cNvPr id="151" name="Google Shape;151;p21"/>
          <p:cNvSpPr txBox="1"/>
          <p:nvPr/>
        </p:nvSpPr>
        <p:spPr>
          <a:xfrm>
            <a:off x="9107487" y="6172200"/>
            <a:ext cx="2514600" cy="369887"/>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7F7F7F"/>
              </a:buClr>
              <a:buSzPts val="1800"/>
              <a:buFont typeface="Calibri"/>
              <a:buNone/>
            </a:pPr>
            <a:r>
              <a:rPr lang="en-US" sz="1800" b="0" i="1" u="none">
                <a:solidFill>
                  <a:srgbClr val="7F7F7F"/>
                </a:solidFill>
                <a:latin typeface="Calibri"/>
                <a:ea typeface="Calibri"/>
                <a:cs typeface="Calibri"/>
                <a:sym typeface="Calibri"/>
              </a:rPr>
              <a:t>@twitterhandle</a:t>
            </a:r>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79BB03708C0F940A7C72176223A7ED7" ma:contentTypeVersion="8" ma:contentTypeDescription="Create a new document." ma:contentTypeScope="" ma:versionID="eb1d3400c6cd8978f701d89ebb9713b9">
  <xsd:schema xmlns:xsd="http://www.w3.org/2001/XMLSchema" xmlns:xs="http://www.w3.org/2001/XMLSchema" xmlns:p="http://schemas.microsoft.com/office/2006/metadata/properties" xmlns:ns3="942ad837-ce57-4b57-8114-f92791a4c6d4" targetNamespace="http://schemas.microsoft.com/office/2006/metadata/properties" ma:root="true" ma:fieldsID="0afa59ffe35f4c3557f04c86fa60f4c3" ns3:_="">
    <xsd:import namespace="942ad837-ce57-4b57-8114-f92791a4c6d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2ad837-ce57-4b57-8114-f92791a4c6d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7EDF63A-1455-49C3-8A5B-8827B0E83D3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2ad837-ce57-4b57-8114-f92791a4c6d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3816B36-EB3C-4DC4-9349-13E5BECE69AE}">
  <ds:schemaRefs>
    <ds:schemaRef ds:uri="http://schemas.microsoft.com/sharepoint/v3/contenttype/forms"/>
  </ds:schemaRefs>
</ds:datastoreItem>
</file>

<file path=customXml/itemProps3.xml><?xml version="1.0" encoding="utf-8"?>
<ds:datastoreItem xmlns:ds="http://schemas.openxmlformats.org/officeDocument/2006/customXml" ds:itemID="{180A3C3E-3867-4ECD-8AF0-503480A117E0}">
  <ds:schemaRefs>
    <ds:schemaRef ds:uri="http://purl.org/dc/elements/1.1/"/>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schemas.microsoft.com/office/2006/metadata/properties"/>
    <ds:schemaRef ds:uri="942ad837-ce57-4b57-8114-f92791a4c6d4"/>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649</Words>
  <Application>Microsoft Office PowerPoint</Application>
  <PresentationFormat>Widescreen</PresentationFormat>
  <Paragraphs>83</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PowerPoint Presentation</vt:lpstr>
      <vt:lpstr> Venture Name  </vt:lpstr>
      <vt:lpstr>Problem</vt:lpstr>
      <vt:lpstr>Market</vt:lpstr>
      <vt:lpstr>Solution</vt:lpstr>
      <vt:lpstr>Competitive Advantage &amp; Uniqueness</vt:lpstr>
      <vt:lpstr>Business Model</vt:lpstr>
      <vt:lpstr>Team</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Brenda</dc:creator>
  <cp:lastModifiedBy>Madic, Ryan J.</cp:lastModifiedBy>
  <cp:revision>2</cp:revision>
  <dcterms:modified xsi:type="dcterms:W3CDTF">2020-01-30T17:56:30Z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0x010100279BB03708C0F940A7C72176223A7ED7</vt:lpwstr>
  </property>
</Properties>
</file>